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5.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712" r:id="rId5"/>
    <p:sldMasterId id="2147483673" r:id="rId6"/>
    <p:sldMasterId id="2147483676" r:id="rId7"/>
    <p:sldMasterId id="2147483678" r:id="rId8"/>
    <p:sldMasterId id="2147483680" r:id="rId9"/>
    <p:sldMasterId id="2147483724" r:id="rId10"/>
  </p:sldMasterIdLst>
  <p:notesMasterIdLst>
    <p:notesMasterId r:id="rId29"/>
  </p:notesMasterIdLst>
  <p:sldIdLst>
    <p:sldId id="257" r:id="rId11"/>
    <p:sldId id="265" r:id="rId12"/>
    <p:sldId id="266" r:id="rId13"/>
    <p:sldId id="268" r:id="rId14"/>
    <p:sldId id="267" r:id="rId15"/>
    <p:sldId id="270" r:id="rId16"/>
    <p:sldId id="269" r:id="rId17"/>
    <p:sldId id="280" r:id="rId18"/>
    <p:sldId id="274" r:id="rId19"/>
    <p:sldId id="282" r:id="rId20"/>
    <p:sldId id="275" r:id="rId21"/>
    <p:sldId id="276" r:id="rId22"/>
    <p:sldId id="277" r:id="rId23"/>
    <p:sldId id="278" r:id="rId24"/>
    <p:sldId id="279" r:id="rId25"/>
    <p:sldId id="272" r:id="rId26"/>
    <p:sldId id="273" r:id="rId27"/>
    <p:sldId id="281" r:id="rId28"/>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69" autoAdjust="0"/>
    <p:restoredTop sz="94643" autoAdjust="0"/>
  </p:normalViewPr>
  <p:slideViewPr>
    <p:cSldViewPr snapToGrid="0">
      <p:cViewPr varScale="1">
        <p:scale>
          <a:sx n="112" d="100"/>
          <a:sy n="112" d="100"/>
        </p:scale>
        <p:origin x="990" y="10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 Type="http://schemas.openxmlformats.org/officeDocument/2006/relationships/customXml" Target="../customXml/item3.xml"/><Relationship Id="rId21" Type="http://schemas.openxmlformats.org/officeDocument/2006/relationships/slide" Target="slides/slide11.xml"/><Relationship Id="rId34" Type="http://schemas.microsoft.com/office/2016/11/relationships/changesInfo" Target="changesInfos/changesInfo1.xml"/><Relationship Id="rId7"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10" Type="http://schemas.openxmlformats.org/officeDocument/2006/relationships/slideMaster" Target="slideMasters/slideMaster6.xml"/><Relationship Id="rId19" Type="http://schemas.openxmlformats.org/officeDocument/2006/relationships/slide" Target="slides/slide9.xml"/><Relationship Id="rId31"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sati, Alessio (Nokia - GB)" userId="6f050b0a-bf61-49f1-93be-076af52cf2e7" providerId="ADAL" clId="{48E990BD-9056-4C05-B8C4-4FA2EB7DC460}"/>
    <pc:docChg chg="modSld">
      <pc:chgData name="Casati, Alessio (Nokia - GB)" userId="6f050b0a-bf61-49f1-93be-076af52cf2e7" providerId="ADAL" clId="{48E990BD-9056-4C05-B8C4-4FA2EB7DC460}" dt="2018-10-09T08:30:42.841" v="13" actId="20577"/>
      <pc:docMkLst>
        <pc:docMk/>
      </pc:docMkLst>
      <pc:sldChg chg="modSp">
        <pc:chgData name="Casati, Alessio (Nokia - GB)" userId="6f050b0a-bf61-49f1-93be-076af52cf2e7" providerId="ADAL" clId="{48E990BD-9056-4C05-B8C4-4FA2EB7DC460}" dt="2018-10-09T08:30:42.841" v="13" actId="20577"/>
        <pc:sldMkLst>
          <pc:docMk/>
          <pc:sldMk cId="2950137589" sldId="257"/>
        </pc:sldMkLst>
        <pc:spChg chg="mod">
          <ac:chgData name="Casati, Alessio (Nokia - GB)" userId="6f050b0a-bf61-49f1-93be-076af52cf2e7" providerId="ADAL" clId="{48E990BD-9056-4C05-B8C4-4FA2EB7DC460}" dt="2018-10-09T08:30:42.841" v="13" actId="20577"/>
          <ac:spMkLst>
            <pc:docMk/>
            <pc:sldMk cId="2950137589" sldId="257"/>
            <ac:spMk id="5" creationId="{8FFC33F4-A009-4D86-99E8-46AD5E7703A4}"/>
          </ac:spMkLst>
        </pc:spChg>
      </pc:sldChg>
    </pc:docChg>
  </pc:docChgLst>
  <pc:docChgLst>
    <pc:chgData name="Casati, Alessio (Nokia - GB)" userId="6f050b0a-bf61-49f1-93be-076af52cf2e7" providerId="ADAL" clId="{FB311F4E-1339-48FE-9891-3F37F271C575}"/>
    <pc:docChg chg="custSel addSld delSld modSld modMainMaster">
      <pc:chgData name="Casati, Alessio (Nokia - GB)" userId="6f050b0a-bf61-49f1-93be-076af52cf2e7" providerId="ADAL" clId="{FB311F4E-1339-48FE-9891-3F37F271C575}" dt="2018-10-08T15:14:23.315" v="819"/>
      <pc:docMkLst>
        <pc:docMk/>
      </pc:docMkLst>
      <pc:sldChg chg="addSp modSp">
        <pc:chgData name="Casati, Alessio (Nokia - GB)" userId="6f050b0a-bf61-49f1-93be-076af52cf2e7" providerId="ADAL" clId="{FB311F4E-1339-48FE-9891-3F37F271C575}" dt="2018-10-08T15:14:23.315" v="819"/>
        <pc:sldMkLst>
          <pc:docMk/>
          <pc:sldMk cId="2950137589" sldId="257"/>
        </pc:sldMkLst>
        <pc:spChg chg="mod">
          <ac:chgData name="Casati, Alessio (Nokia - GB)" userId="6f050b0a-bf61-49f1-93be-076af52cf2e7" providerId="ADAL" clId="{FB311F4E-1339-48FE-9891-3F37F271C575}" dt="2018-10-08T15:14:23.315" v="819"/>
          <ac:spMkLst>
            <pc:docMk/>
            <pc:sldMk cId="2950137589" sldId="257"/>
            <ac:spMk id="3" creationId="{03B9EFB1-9279-469D-AA80-F88D5A3DA5DF}"/>
          </ac:spMkLst>
        </pc:spChg>
        <pc:spChg chg="add mod">
          <ac:chgData name="Casati, Alessio (Nokia - GB)" userId="6f050b0a-bf61-49f1-93be-076af52cf2e7" providerId="ADAL" clId="{FB311F4E-1339-48FE-9891-3F37F271C575}" dt="2018-10-05T08:58:59.730" v="773" actId="20577"/>
          <ac:spMkLst>
            <pc:docMk/>
            <pc:sldMk cId="2950137589" sldId="257"/>
            <ac:spMk id="5" creationId="{8FFC33F4-A009-4D86-99E8-46AD5E7703A4}"/>
          </ac:spMkLst>
        </pc:spChg>
      </pc:sldChg>
      <pc:sldChg chg="addSp delSp modSp">
        <pc:chgData name="Casati, Alessio (Nokia - GB)" userId="6f050b0a-bf61-49f1-93be-076af52cf2e7" providerId="ADAL" clId="{FB311F4E-1339-48FE-9891-3F37F271C575}" dt="2018-10-05T08:32:17.372" v="447" actId="20577"/>
        <pc:sldMkLst>
          <pc:docMk/>
          <pc:sldMk cId="3807274683" sldId="274"/>
        </pc:sldMkLst>
        <pc:spChg chg="del">
          <ac:chgData name="Casati, Alessio (Nokia - GB)" userId="6f050b0a-bf61-49f1-93be-076af52cf2e7" providerId="ADAL" clId="{FB311F4E-1339-48FE-9891-3F37F271C575}" dt="2018-10-04T15:06:18.189" v="205" actId="478"/>
          <ac:spMkLst>
            <pc:docMk/>
            <pc:sldMk cId="3807274683" sldId="274"/>
            <ac:spMk id="2" creationId="{EEE52C1A-E13F-4DF1-A030-AB7B12149EE9}"/>
          </ac:spMkLst>
        </pc:spChg>
        <pc:spChg chg="mod">
          <ac:chgData name="Casati, Alessio (Nokia - GB)" userId="6f050b0a-bf61-49f1-93be-076af52cf2e7" providerId="ADAL" clId="{FB311F4E-1339-48FE-9891-3F37F271C575}" dt="2018-10-05T08:30:51.666" v="277" actId="6549"/>
          <ac:spMkLst>
            <pc:docMk/>
            <pc:sldMk cId="3807274683" sldId="274"/>
            <ac:spMk id="3" creationId="{BCCF0DBB-02B1-4B63-AF09-4D8AFC5DDDDD}"/>
          </ac:spMkLst>
        </pc:spChg>
        <pc:spChg chg="mod">
          <ac:chgData name="Casati, Alessio (Nokia - GB)" userId="6f050b0a-bf61-49f1-93be-076af52cf2e7" providerId="ADAL" clId="{FB311F4E-1339-48FE-9891-3F37F271C575}" dt="2018-10-05T08:32:17.372" v="447" actId="20577"/>
          <ac:spMkLst>
            <pc:docMk/>
            <pc:sldMk cId="3807274683" sldId="274"/>
            <ac:spMk id="4" creationId="{911CB6EF-BB73-4443-AFCE-06B8E9FBEBC5}"/>
          </ac:spMkLst>
        </pc:spChg>
        <pc:spChg chg="del">
          <ac:chgData name="Casati, Alessio (Nokia - GB)" userId="6f050b0a-bf61-49f1-93be-076af52cf2e7" providerId="ADAL" clId="{FB311F4E-1339-48FE-9891-3F37F271C575}" dt="2018-10-05T08:30:59.023" v="278" actId="478"/>
          <ac:spMkLst>
            <pc:docMk/>
            <pc:sldMk cId="3807274683" sldId="274"/>
            <ac:spMk id="7" creationId="{844D14F3-1FCC-4160-BC7C-0603E9C5CB30}"/>
          </ac:spMkLst>
        </pc:spChg>
        <pc:spChg chg="add mod">
          <ac:chgData name="Casati, Alessio (Nokia - GB)" userId="6f050b0a-bf61-49f1-93be-076af52cf2e7" providerId="ADAL" clId="{FB311F4E-1339-48FE-9891-3F37F271C575}" dt="2018-10-05T08:31:11.191" v="281" actId="1076"/>
          <ac:spMkLst>
            <pc:docMk/>
            <pc:sldMk cId="3807274683" sldId="274"/>
            <ac:spMk id="8" creationId="{BB12702A-1799-4283-95EF-10E385A7A3B8}"/>
          </ac:spMkLst>
        </pc:spChg>
        <pc:graphicFrameChg chg="add mod">
          <ac:chgData name="Casati, Alessio (Nokia - GB)" userId="6f050b0a-bf61-49f1-93be-076af52cf2e7" providerId="ADAL" clId="{FB311F4E-1339-48FE-9891-3F37F271C575}" dt="2018-10-05T08:31:11.191" v="281" actId="1076"/>
          <ac:graphicFrameMkLst>
            <pc:docMk/>
            <pc:sldMk cId="3807274683" sldId="274"/>
            <ac:graphicFrameMk id="2" creationId="{DCF7DB2D-AA1C-417D-A8AE-2B63A0029846}"/>
          </ac:graphicFrameMkLst>
        </pc:graphicFrameChg>
        <pc:graphicFrameChg chg="del">
          <ac:chgData name="Casati, Alessio (Nokia - GB)" userId="6f050b0a-bf61-49f1-93be-076af52cf2e7" providerId="ADAL" clId="{FB311F4E-1339-48FE-9891-3F37F271C575}" dt="2018-10-05T08:31:02.031" v="279" actId="478"/>
          <ac:graphicFrameMkLst>
            <pc:docMk/>
            <pc:sldMk cId="3807274683" sldId="274"/>
            <ac:graphicFrameMk id="6" creationId="{593795D3-F541-4A82-AF90-AC5D778480EF}"/>
          </ac:graphicFrameMkLst>
        </pc:graphicFrameChg>
      </pc:sldChg>
      <pc:sldChg chg="delSp modSp">
        <pc:chgData name="Casati, Alessio (Nokia - GB)" userId="6f050b0a-bf61-49f1-93be-076af52cf2e7" providerId="ADAL" clId="{FB311F4E-1339-48FE-9891-3F37F271C575}" dt="2018-10-04T15:06:14.085" v="204" actId="478"/>
        <pc:sldMkLst>
          <pc:docMk/>
          <pc:sldMk cId="3704592794" sldId="275"/>
        </pc:sldMkLst>
        <pc:spChg chg="del">
          <ac:chgData name="Casati, Alessio (Nokia - GB)" userId="6f050b0a-bf61-49f1-93be-076af52cf2e7" providerId="ADAL" clId="{FB311F4E-1339-48FE-9891-3F37F271C575}" dt="2018-10-04T15:06:14.085" v="204" actId="478"/>
          <ac:spMkLst>
            <pc:docMk/>
            <pc:sldMk cId="3704592794" sldId="275"/>
            <ac:spMk id="2" creationId="{EEE52C1A-E13F-4DF1-A030-AB7B12149EE9}"/>
          </ac:spMkLst>
        </pc:spChg>
        <pc:spChg chg="mod">
          <ac:chgData name="Casati, Alessio (Nokia - GB)" userId="6f050b0a-bf61-49f1-93be-076af52cf2e7" providerId="ADAL" clId="{FB311F4E-1339-48FE-9891-3F37F271C575}" dt="2018-10-04T15:06:09.742" v="203" actId="6549"/>
          <ac:spMkLst>
            <pc:docMk/>
            <pc:sldMk cId="3704592794" sldId="275"/>
            <ac:spMk id="3" creationId="{BCCF0DBB-02B1-4B63-AF09-4D8AFC5DDDDD}"/>
          </ac:spMkLst>
        </pc:spChg>
      </pc:sldChg>
      <pc:sldChg chg="delSp">
        <pc:chgData name="Casati, Alessio (Nokia - GB)" userId="6f050b0a-bf61-49f1-93be-076af52cf2e7" providerId="ADAL" clId="{FB311F4E-1339-48FE-9891-3F37F271C575}" dt="2018-10-04T15:06:21.621" v="206" actId="478"/>
        <pc:sldMkLst>
          <pc:docMk/>
          <pc:sldMk cId="1333127756" sldId="276"/>
        </pc:sldMkLst>
        <pc:spChg chg="del">
          <ac:chgData name="Casati, Alessio (Nokia - GB)" userId="6f050b0a-bf61-49f1-93be-076af52cf2e7" providerId="ADAL" clId="{FB311F4E-1339-48FE-9891-3F37F271C575}" dt="2018-10-04T15:06:21.621" v="206" actId="478"/>
          <ac:spMkLst>
            <pc:docMk/>
            <pc:sldMk cId="1333127756" sldId="276"/>
            <ac:spMk id="2" creationId="{EEE52C1A-E13F-4DF1-A030-AB7B12149EE9}"/>
          </ac:spMkLst>
        </pc:spChg>
      </pc:sldChg>
      <pc:sldChg chg="modSp">
        <pc:chgData name="Casati, Alessio (Nokia - GB)" userId="6f050b0a-bf61-49f1-93be-076af52cf2e7" providerId="ADAL" clId="{FB311F4E-1339-48FE-9891-3F37F271C575}" dt="2018-10-05T08:38:22.426" v="485" actId="14734"/>
        <pc:sldMkLst>
          <pc:docMk/>
          <pc:sldMk cId="2945635451" sldId="278"/>
        </pc:sldMkLst>
        <pc:graphicFrameChg chg="modGraphic">
          <ac:chgData name="Casati, Alessio (Nokia - GB)" userId="6f050b0a-bf61-49f1-93be-076af52cf2e7" providerId="ADAL" clId="{FB311F4E-1339-48FE-9891-3F37F271C575}" dt="2018-10-05T08:38:22.426" v="485" actId="14734"/>
          <ac:graphicFrameMkLst>
            <pc:docMk/>
            <pc:sldMk cId="2945635451" sldId="278"/>
            <ac:graphicFrameMk id="2" creationId="{D3782DFB-E431-4AA0-A78F-814CE90F163A}"/>
          </ac:graphicFrameMkLst>
        </pc:graphicFrameChg>
      </pc:sldChg>
      <pc:sldChg chg="modSp">
        <pc:chgData name="Casati, Alessio (Nokia - GB)" userId="6f050b0a-bf61-49f1-93be-076af52cf2e7" providerId="ADAL" clId="{FB311F4E-1339-48FE-9891-3F37F271C575}" dt="2018-10-05T09:06:50.978" v="784" actId="20577"/>
        <pc:sldMkLst>
          <pc:docMk/>
          <pc:sldMk cId="1960844641" sldId="279"/>
        </pc:sldMkLst>
        <pc:spChg chg="mod">
          <ac:chgData name="Casati, Alessio (Nokia - GB)" userId="6f050b0a-bf61-49f1-93be-076af52cf2e7" providerId="ADAL" clId="{FB311F4E-1339-48FE-9891-3F37F271C575}" dt="2018-10-05T08:34:30.816" v="468" actId="20577"/>
          <ac:spMkLst>
            <pc:docMk/>
            <pc:sldMk cId="1960844641" sldId="279"/>
            <ac:spMk id="3" creationId="{BCCF0DBB-02B1-4B63-AF09-4D8AFC5DDDDD}"/>
          </ac:spMkLst>
        </pc:spChg>
        <pc:spChg chg="mod">
          <ac:chgData name="Casati, Alessio (Nokia - GB)" userId="6f050b0a-bf61-49f1-93be-076af52cf2e7" providerId="ADAL" clId="{FB311F4E-1339-48FE-9891-3F37F271C575}" dt="2018-10-05T09:06:50.978" v="784" actId="20577"/>
          <ac:spMkLst>
            <pc:docMk/>
            <pc:sldMk cId="1960844641" sldId="279"/>
            <ac:spMk id="7" creationId="{2542B1CB-710D-417B-B113-EE131A527754}"/>
          </ac:spMkLst>
        </pc:spChg>
        <pc:graphicFrameChg chg="mod modGraphic">
          <ac:chgData name="Casati, Alessio (Nokia - GB)" userId="6f050b0a-bf61-49f1-93be-076af52cf2e7" providerId="ADAL" clId="{FB311F4E-1339-48FE-9891-3F37F271C575}" dt="2018-10-05T08:34:11.904" v="464" actId="20577"/>
          <ac:graphicFrameMkLst>
            <pc:docMk/>
            <pc:sldMk cId="1960844641" sldId="279"/>
            <ac:graphicFrameMk id="4" creationId="{389D7CED-2DF6-4663-AFF8-64FDB36B7AE5}"/>
          </ac:graphicFrameMkLst>
        </pc:graphicFrameChg>
        <pc:picChg chg="mod">
          <ac:chgData name="Casati, Alessio (Nokia - GB)" userId="6f050b0a-bf61-49f1-93be-076af52cf2e7" providerId="ADAL" clId="{FB311F4E-1339-48FE-9891-3F37F271C575}" dt="2018-10-05T08:40:39.185" v="714" actId="1076"/>
          <ac:picMkLst>
            <pc:docMk/>
            <pc:sldMk cId="1960844641" sldId="279"/>
            <ac:picMk id="8" creationId="{80C0A06D-A268-4AD7-8E70-2823AC3FB3FA}"/>
          </ac:picMkLst>
        </pc:picChg>
      </pc:sldChg>
      <pc:sldChg chg="modSp">
        <pc:chgData name="Casati, Alessio (Nokia - GB)" userId="6f050b0a-bf61-49f1-93be-076af52cf2e7" providerId="ADAL" clId="{FB311F4E-1339-48FE-9891-3F37F271C575}" dt="2018-10-04T14:32:32.535" v="166" actId="20577"/>
        <pc:sldMkLst>
          <pc:docMk/>
          <pc:sldMk cId="728393230" sldId="280"/>
        </pc:sldMkLst>
        <pc:spChg chg="mod">
          <ac:chgData name="Casati, Alessio (Nokia - GB)" userId="6f050b0a-bf61-49f1-93be-076af52cf2e7" providerId="ADAL" clId="{FB311F4E-1339-48FE-9891-3F37F271C575}" dt="2018-10-04T14:32:32.535" v="166" actId="20577"/>
          <ac:spMkLst>
            <pc:docMk/>
            <pc:sldMk cId="728393230" sldId="280"/>
            <ac:spMk id="3" creationId="{6D4F38AB-62E8-4F82-9D2A-887D1D28271E}"/>
          </ac:spMkLst>
        </pc:spChg>
      </pc:sldChg>
      <pc:sldChg chg="delSp modSp">
        <pc:chgData name="Casati, Alessio (Nokia - GB)" userId="6f050b0a-bf61-49f1-93be-076af52cf2e7" providerId="ADAL" clId="{FB311F4E-1339-48FE-9891-3F37F271C575}" dt="2018-10-05T09:07:59.644" v="817" actId="20577"/>
        <pc:sldMkLst>
          <pc:docMk/>
          <pc:sldMk cId="1957805223" sldId="281"/>
        </pc:sldMkLst>
        <pc:spChg chg="del">
          <ac:chgData name="Casati, Alessio (Nokia - GB)" userId="6f050b0a-bf61-49f1-93be-076af52cf2e7" providerId="ADAL" clId="{FB311F4E-1339-48FE-9891-3F37F271C575}" dt="2018-10-05T09:07:18.896" v="785" actId="478"/>
          <ac:spMkLst>
            <pc:docMk/>
            <pc:sldMk cId="1957805223" sldId="281"/>
            <ac:spMk id="2" creationId="{BCBA2322-714C-4C74-9009-F59566713AA4}"/>
          </ac:spMkLst>
        </pc:spChg>
        <pc:spChg chg="mod">
          <ac:chgData name="Casati, Alessio (Nokia - GB)" userId="6f050b0a-bf61-49f1-93be-076af52cf2e7" providerId="ADAL" clId="{FB311F4E-1339-48FE-9891-3F37F271C575}" dt="2018-10-05T09:07:59.644" v="817" actId="20577"/>
          <ac:spMkLst>
            <pc:docMk/>
            <pc:sldMk cId="1957805223" sldId="281"/>
            <ac:spMk id="4" creationId="{0CB31B65-4E81-4D1E-8D14-1394F56C8546}"/>
          </ac:spMkLst>
        </pc:spChg>
      </pc:sldChg>
      <pc:sldChg chg="add">
        <pc:chgData name="Casati, Alessio (Nokia - GB)" userId="6f050b0a-bf61-49f1-93be-076af52cf2e7" providerId="ADAL" clId="{FB311F4E-1339-48FE-9891-3F37F271C575}" dt="2018-10-05T08:30:46.516" v="276" actId="20577"/>
        <pc:sldMkLst>
          <pc:docMk/>
          <pc:sldMk cId="2481255508" sldId="282"/>
        </pc:sldMkLst>
      </pc:sldChg>
      <pc:sldMasterChg chg="addSp delSp modSp">
        <pc:chgData name="Casati, Alessio (Nokia - GB)" userId="6f050b0a-bf61-49f1-93be-076af52cf2e7" providerId="ADAL" clId="{FB311F4E-1339-48FE-9891-3F37F271C575}" dt="2018-10-04T15:08:55.049" v="267" actId="20577"/>
        <pc:sldMasterMkLst>
          <pc:docMk/>
          <pc:sldMasterMk cId="1928352381" sldId="2147483673"/>
        </pc:sldMasterMkLst>
        <pc:spChg chg="add del mod ord">
          <ac:chgData name="Casati, Alessio (Nokia - GB)" userId="6f050b0a-bf61-49f1-93be-076af52cf2e7" providerId="ADAL" clId="{FB311F4E-1339-48FE-9891-3F37F271C575}" dt="2018-10-04T15:08:55.049" v="267" actId="20577"/>
          <ac:spMkLst>
            <pc:docMk/>
            <pc:sldMasterMk cId="1928352381" sldId="2147483673"/>
            <ac:spMk id="2" creationId="{9FA729CB-A76F-4416-A435-D107FD3D3FD1}"/>
          </ac:spMkLst>
        </pc:spChg>
      </pc:sldMasterChg>
      <pc:sldMasterChg chg="delSp">
        <pc:chgData name="Casati, Alessio (Nokia - GB)" userId="6f050b0a-bf61-49f1-93be-076af52cf2e7" providerId="ADAL" clId="{FB311F4E-1339-48FE-9891-3F37F271C575}" dt="2018-10-04T15:08:55.050" v="269" actId="20577"/>
        <pc:sldMasterMkLst>
          <pc:docMk/>
          <pc:sldMasterMk cId="3644516792" sldId="2147483676"/>
        </pc:sldMasterMkLst>
        <pc:spChg chg="del">
          <ac:chgData name="Casati, Alessio (Nokia - GB)" userId="6f050b0a-bf61-49f1-93be-076af52cf2e7" providerId="ADAL" clId="{FB311F4E-1339-48FE-9891-3F37F271C575}" dt="2018-10-04T15:08:55.050" v="269" actId="20577"/>
          <ac:spMkLst>
            <pc:docMk/>
            <pc:sldMasterMk cId="3644516792" sldId="2147483676"/>
            <ac:spMk id="3" creationId="{5438AB6A-40BA-49E1-951D-F01523E2CAC1}"/>
          </ac:spMkLst>
        </pc:spChg>
      </pc:sldMasterChg>
      <pc:sldMasterChg chg="addSp delSp modSp">
        <pc:chgData name="Casati, Alessio (Nokia - GB)" userId="6f050b0a-bf61-49f1-93be-076af52cf2e7" providerId="ADAL" clId="{FB311F4E-1339-48FE-9891-3F37F271C575}" dt="2018-10-04T15:08:55.051" v="271" actId="20577"/>
        <pc:sldMasterMkLst>
          <pc:docMk/>
          <pc:sldMasterMk cId="1710388094" sldId="2147483678"/>
        </pc:sldMasterMkLst>
        <pc:spChg chg="add del mod ord">
          <ac:chgData name="Casati, Alessio (Nokia - GB)" userId="6f050b0a-bf61-49f1-93be-076af52cf2e7" providerId="ADAL" clId="{FB311F4E-1339-48FE-9891-3F37F271C575}" dt="2018-10-04T15:08:55.051" v="271" actId="20577"/>
          <ac:spMkLst>
            <pc:docMk/>
            <pc:sldMasterMk cId="1710388094" sldId="2147483678"/>
            <ac:spMk id="2" creationId="{B2130503-316F-4DEC-8427-BD267FA3432A}"/>
          </ac:spMkLst>
        </pc:spChg>
      </pc:sldMasterChg>
      <pc:sldMasterChg chg="delSp">
        <pc:chgData name="Casati, Alessio (Nokia - GB)" userId="6f050b0a-bf61-49f1-93be-076af52cf2e7" providerId="ADAL" clId="{FB311F4E-1339-48FE-9891-3F37F271C575}" dt="2018-10-04T15:08:55.052" v="273" actId="20577"/>
        <pc:sldMasterMkLst>
          <pc:docMk/>
          <pc:sldMasterMk cId="870286614" sldId="2147483680"/>
        </pc:sldMasterMkLst>
        <pc:spChg chg="del">
          <ac:chgData name="Casati, Alessio (Nokia - GB)" userId="6f050b0a-bf61-49f1-93be-076af52cf2e7" providerId="ADAL" clId="{FB311F4E-1339-48FE-9891-3F37F271C575}" dt="2018-10-04T15:08:55.052" v="273" actId="20577"/>
          <ac:spMkLst>
            <pc:docMk/>
            <pc:sldMasterMk cId="870286614" sldId="2147483680"/>
            <ac:spMk id="4" creationId="{4DF45E9F-1C8F-4B73-AEFD-D07DA4BA7267}"/>
          </ac:spMkLst>
        </pc:spChg>
      </pc:sldMasterChg>
      <pc:sldMasterChg chg="addSp delSp modSp">
        <pc:chgData name="Casati, Alessio (Nokia - GB)" userId="6f050b0a-bf61-49f1-93be-076af52cf2e7" providerId="ADAL" clId="{FB311F4E-1339-48FE-9891-3F37F271C575}" dt="2018-10-04T15:08:55.048" v="265" actId="20577"/>
        <pc:sldMasterMkLst>
          <pc:docMk/>
          <pc:sldMasterMk cId="2753873327" sldId="2147483712"/>
        </pc:sldMasterMkLst>
        <pc:spChg chg="add del mod ord">
          <ac:chgData name="Casati, Alessio (Nokia - GB)" userId="6f050b0a-bf61-49f1-93be-076af52cf2e7" providerId="ADAL" clId="{FB311F4E-1339-48FE-9891-3F37F271C575}" dt="2018-10-04T15:08:55.048" v="265" actId="20577"/>
          <ac:spMkLst>
            <pc:docMk/>
            <pc:sldMasterMk cId="2753873327" sldId="2147483712"/>
            <ac:spMk id="2" creationId="{44583184-B2AF-4944-A51F-3826A587DD29}"/>
          </ac:spMkLst>
        </pc:spChg>
      </pc:sldMasterChg>
      <pc:sldMasterChg chg="addSp delSp modSp">
        <pc:chgData name="Casati, Alessio (Nokia - GB)" userId="6f050b0a-bf61-49f1-93be-076af52cf2e7" providerId="ADAL" clId="{FB311F4E-1339-48FE-9891-3F37F271C575}" dt="2018-10-04T15:08:55.054" v="275" actId="20577"/>
        <pc:sldMasterMkLst>
          <pc:docMk/>
          <pc:sldMasterMk cId="3676317673" sldId="2147483724"/>
        </pc:sldMasterMkLst>
        <pc:spChg chg="add del mod ord">
          <ac:chgData name="Casati, Alessio (Nokia - GB)" userId="6f050b0a-bf61-49f1-93be-076af52cf2e7" providerId="ADAL" clId="{FB311F4E-1339-48FE-9891-3F37F271C575}" dt="2018-10-04T15:08:55.054" v="275" actId="20577"/>
          <ac:spMkLst>
            <pc:docMk/>
            <pc:sldMasterMk cId="3676317673" sldId="2147483724"/>
            <ac:spMk id="2" creationId="{1FEA8EC5-310A-48B1-8328-0AEF6E8A7CF2}"/>
          </ac:spMkLst>
        </pc:spChg>
      </pc:sldMaster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10/9/2018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D4EF5B-ECC8-43EE-A509-D601DDF42AD0}" type="slidenum">
              <a:rPr lang="en-US" smtClean="0"/>
              <a:t>9</a:t>
            </a:fld>
            <a:endParaRPr lang="en-US"/>
          </a:p>
        </p:txBody>
      </p:sp>
    </p:spTree>
    <p:extLst>
      <p:ext uri="{BB962C8B-B14F-4D97-AF65-F5344CB8AC3E}">
        <p14:creationId xmlns:p14="http://schemas.microsoft.com/office/powerpoint/2010/main" val="1333430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D4EF5B-ECC8-43EE-A509-D601DDF42AD0}" type="slidenum">
              <a:rPr lang="en-US" smtClean="0"/>
              <a:t>10</a:t>
            </a:fld>
            <a:endParaRPr lang="en-US"/>
          </a:p>
        </p:txBody>
      </p:sp>
    </p:spTree>
    <p:extLst>
      <p:ext uri="{BB962C8B-B14F-4D97-AF65-F5344CB8AC3E}">
        <p14:creationId xmlns:p14="http://schemas.microsoft.com/office/powerpoint/2010/main" val="2430571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D4EF5B-ECC8-43EE-A509-D601DDF42AD0}" type="slidenum">
              <a:rPr lang="en-US" smtClean="0"/>
              <a:t>11</a:t>
            </a:fld>
            <a:endParaRPr lang="en-US"/>
          </a:p>
        </p:txBody>
      </p:sp>
    </p:spTree>
    <p:extLst>
      <p:ext uri="{BB962C8B-B14F-4D97-AF65-F5344CB8AC3E}">
        <p14:creationId xmlns:p14="http://schemas.microsoft.com/office/powerpoint/2010/main" val="1071977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D4EF5B-ECC8-43EE-A509-D601DDF42AD0}" type="slidenum">
              <a:rPr lang="en-US" smtClean="0"/>
              <a:t>12</a:t>
            </a:fld>
            <a:endParaRPr lang="en-US"/>
          </a:p>
        </p:txBody>
      </p:sp>
    </p:spTree>
    <p:extLst>
      <p:ext uri="{BB962C8B-B14F-4D97-AF65-F5344CB8AC3E}">
        <p14:creationId xmlns:p14="http://schemas.microsoft.com/office/powerpoint/2010/main" val="35358236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D4EF5B-ECC8-43EE-A509-D601DDF42AD0}" type="slidenum">
              <a:rPr lang="en-US" smtClean="0"/>
              <a:t>13</a:t>
            </a:fld>
            <a:endParaRPr lang="en-US"/>
          </a:p>
        </p:txBody>
      </p:sp>
    </p:spTree>
    <p:extLst>
      <p:ext uri="{BB962C8B-B14F-4D97-AF65-F5344CB8AC3E}">
        <p14:creationId xmlns:p14="http://schemas.microsoft.com/office/powerpoint/2010/main" val="6440573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D4EF5B-ECC8-43EE-A509-D601DDF42AD0}" type="slidenum">
              <a:rPr lang="en-US" smtClean="0"/>
              <a:t>14</a:t>
            </a:fld>
            <a:endParaRPr lang="en-US"/>
          </a:p>
        </p:txBody>
      </p:sp>
    </p:spTree>
    <p:extLst>
      <p:ext uri="{BB962C8B-B14F-4D97-AF65-F5344CB8AC3E}">
        <p14:creationId xmlns:p14="http://schemas.microsoft.com/office/powerpoint/2010/main" val="24864627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D4EF5B-ECC8-43EE-A509-D601DDF42AD0}" type="slidenum">
              <a:rPr lang="en-US" smtClean="0"/>
              <a:t>15</a:t>
            </a:fld>
            <a:endParaRPr lang="en-US"/>
          </a:p>
        </p:txBody>
      </p:sp>
    </p:spTree>
    <p:extLst>
      <p:ext uri="{BB962C8B-B14F-4D97-AF65-F5344CB8AC3E}">
        <p14:creationId xmlns:p14="http://schemas.microsoft.com/office/powerpoint/2010/main" val="22915553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1_White Title Slide">
    <p:spTree>
      <p:nvGrpSpPr>
        <p:cNvPr id="1" name=""/>
        <p:cNvGrpSpPr/>
        <p:nvPr/>
      </p:nvGrpSpPr>
      <p:grpSpPr>
        <a:xfrm>
          <a:off x="0" y="0"/>
          <a:ext cx="0" cy="0"/>
          <a:chOff x="0" y="0"/>
          <a:chExt cx="0" cy="0"/>
        </a:xfrm>
      </p:grpSpPr>
      <p:sp>
        <p:nvSpPr>
          <p:cNvPr id="7" name="Text Placeholder 42">
            <a:extLst>
              <a:ext uri="{FF2B5EF4-FFF2-40B4-BE49-F238E27FC236}">
                <a16:creationId xmlns:a16="http://schemas.microsoft.com/office/drawing/2014/main" id="{A4F04206-BA94-4881-BA5F-F4855044D621}"/>
              </a:ext>
            </a:extLst>
          </p:cNvPr>
          <p:cNvSpPr>
            <a:spLocks noGrp="1"/>
          </p:cNvSpPr>
          <p:nvPr>
            <p:ph type="body" sz="quarter" idx="11" hasCustomPrompt="1"/>
          </p:nvPr>
        </p:nvSpPr>
        <p:spPr>
          <a:xfrm>
            <a:off x="367200" y="900000"/>
            <a:ext cx="8359200" cy="1980000"/>
          </a:xfrm>
          <a:prstGeom prst="rect">
            <a:avLst/>
          </a:prstGeom>
        </p:spPr>
        <p:txBody>
          <a:bodyPr lIns="0" tIns="0" rIns="0" bIns="0"/>
          <a:lstStyle>
            <a:lvl1pPr marL="0" indent="0">
              <a:spcBef>
                <a:spcPts val="0"/>
              </a:spcBef>
              <a:spcAft>
                <a:spcPts val="600"/>
              </a:spcAft>
              <a:buNone/>
              <a:defRPr sz="6600" baseline="0">
                <a:solidFill>
                  <a:schemeClr val="tx1"/>
                </a:solidFill>
                <a:latin typeface="Nokia Pure Headline Ultra Light" panose="020B0204020202020204" pitchFamily="34" charset="0"/>
              </a:defRPr>
            </a:lvl1pPr>
          </a:lstStyle>
          <a:p>
            <a:pPr lvl="0"/>
            <a:r>
              <a:rPr lang="en-US" dirty="0"/>
              <a:t>Main headline in sentence case here</a:t>
            </a:r>
          </a:p>
        </p:txBody>
      </p:sp>
      <p:sp>
        <p:nvSpPr>
          <p:cNvPr id="8" name="Text Placeholder 3">
            <a:extLst>
              <a:ext uri="{FF2B5EF4-FFF2-40B4-BE49-F238E27FC236}">
                <a16:creationId xmlns:a16="http://schemas.microsoft.com/office/drawing/2014/main" id="{82395FE5-ACED-4CF9-93C7-742199141AC5}"/>
              </a:ext>
            </a:extLst>
          </p:cNvPr>
          <p:cNvSpPr>
            <a:spLocks noGrp="1"/>
          </p:cNvSpPr>
          <p:nvPr>
            <p:ph type="body" sz="quarter" idx="12"/>
          </p:nvPr>
        </p:nvSpPr>
        <p:spPr>
          <a:xfrm>
            <a:off x="434502" y="3060000"/>
            <a:ext cx="8291898" cy="1576800"/>
          </a:xfrm>
          <a:prstGeom prst="rect">
            <a:avLst/>
          </a:prstGeom>
        </p:spPr>
        <p:txBody>
          <a:bodyPr lIns="0" tIns="0" rIns="0" bIns="0">
            <a:normAutofit/>
          </a:bodyPr>
          <a:lstStyle>
            <a:lvl1pPr marL="0" indent="0">
              <a:spcBef>
                <a:spcPts val="0"/>
              </a:spcBef>
              <a:spcAft>
                <a:spcPts val="600"/>
              </a:spcAft>
              <a:buFont typeface="Arial" panose="020B0604020202020204" pitchFamily="34" charset="0"/>
              <a:buNone/>
              <a:defRPr sz="1600">
                <a:solidFill>
                  <a:schemeClr val="tx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tx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tx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tx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900">
                <a:solidFill>
                  <a:schemeClr val="tx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86873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4" name="Text Placeholder 3"/>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tx2"/>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tx2"/>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tx2"/>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Nokia Pure Text Light" panose="020B0403020202020204" pitchFamily="34" charset="0"/>
                <a:ea typeface="Nokia Pure Text Light" panose="020B0403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latin typeface="Nokia Pure Text Light" panose="020B0403020202020204" pitchFamily="34" charset="0"/>
                <a:ea typeface="Nokia Pure Text Light" panose="020B0403020202020204" pitchFamily="34" charset="0"/>
              </a:defRPr>
            </a:lvl6pPr>
            <a:lvl7pPr marL="1612800">
              <a:spcBef>
                <a:spcPts val="0"/>
              </a:spcBef>
              <a:spcAft>
                <a:spcPts val="600"/>
              </a:spcAft>
              <a:defRPr sz="700">
                <a:solidFill>
                  <a:schemeClr val="tx2"/>
                </a:solidFill>
                <a:latin typeface="Nokia Pure Text Light" panose="020B0403020202020204" pitchFamily="34" charset="0"/>
                <a:ea typeface="Nokia Pure Text Light" panose="020B0403020202020204" pitchFamily="34" charset="0"/>
              </a:defRPr>
            </a:lvl7pPr>
            <a:lvl8pPr marL="1843200">
              <a:spcBef>
                <a:spcPts val="0"/>
              </a:spcBef>
              <a:spcAft>
                <a:spcPts val="600"/>
              </a:spcAft>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349168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9" name="Table Placeholder 2"/>
          <p:cNvSpPr>
            <a:spLocks noGrp="1"/>
          </p:cNvSpPr>
          <p:nvPr>
            <p:ph type="tbl" sz="quarter" idx="13"/>
          </p:nvPr>
        </p:nvSpPr>
        <p:spPr>
          <a:xfrm>
            <a:off x="417600" y="1076400"/>
            <a:ext cx="8308800" cy="3564000"/>
          </a:xfrm>
          <a:prstGeom prst="rect">
            <a:avLst/>
          </a:prstGeom>
        </p:spPr>
        <p:txBody>
          <a:bodyPr/>
          <a:lstStyle>
            <a:lvl1pPr marL="0" indent="0">
              <a:buNone/>
              <a:defRPr sz="1600">
                <a:solidFill>
                  <a:schemeClr val="tx2"/>
                </a:solidFill>
                <a:latin typeface="+mn-lt"/>
              </a:defRPr>
            </a:lvl1pPr>
          </a:lstStyle>
          <a:p>
            <a:r>
              <a:rPr lang="en-US"/>
              <a:t>Click icon to add table</a:t>
            </a:r>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13723537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10" name="SmartArt Placeholder 2"/>
          <p:cNvSpPr>
            <a:spLocks noGrp="1"/>
          </p:cNvSpPr>
          <p:nvPr>
            <p:ph type="dgm" sz="quarter" idx="14"/>
          </p:nvPr>
        </p:nvSpPr>
        <p:spPr>
          <a:xfrm>
            <a:off x="417600" y="1076400"/>
            <a:ext cx="8308800" cy="3564000"/>
          </a:xfrm>
          <a:prstGeom prst="rect">
            <a:avLst/>
          </a:prstGeom>
        </p:spPr>
        <p:txBody>
          <a:bodyPr/>
          <a:lstStyle>
            <a:lvl1pPr marL="0" indent="0">
              <a:buNone/>
              <a:defRPr sz="1000">
                <a:solidFill>
                  <a:schemeClr val="tx2"/>
                </a:solidFill>
              </a:defRPr>
            </a:lvl1pPr>
          </a:lstStyle>
          <a:p>
            <a:r>
              <a:rPr lang="en-US"/>
              <a:t>Click icon to add SmartArt graphic</a:t>
            </a:r>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533814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3"/>
          <p:cNvSpPr>
            <a:spLocks noGrp="1"/>
          </p:cNvSpPr>
          <p:nvPr>
            <p:ph type="body" sz="quarter" idx="13"/>
          </p:nvPr>
        </p:nvSpPr>
        <p:spPr>
          <a:xfrm>
            <a:off x="47160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0437264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9" name="Text Placeholder 3"/>
          <p:cNvSpPr>
            <a:spLocks noGrp="1"/>
          </p:cNvSpPr>
          <p:nvPr>
            <p:ph type="body" sz="quarter" idx="13"/>
          </p:nvPr>
        </p:nvSpPr>
        <p:spPr>
          <a:xfrm>
            <a:off x="47160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able Placeholder 4"/>
          <p:cNvSpPr>
            <a:spLocks noGrp="1"/>
          </p:cNvSpPr>
          <p:nvPr>
            <p:ph type="tbl" sz="quarter" idx="14"/>
          </p:nvPr>
        </p:nvSpPr>
        <p:spPr>
          <a:xfrm>
            <a:off x="417600" y="1080000"/>
            <a:ext cx="4010400" cy="3560400"/>
          </a:xfrm>
          <a:prstGeom prst="rect">
            <a:avLst/>
          </a:prstGeom>
        </p:spPr>
        <p:txBody>
          <a:bodyPr>
            <a:normAutofit/>
          </a:bodyPr>
          <a:lstStyle>
            <a:lvl1pPr marL="0" indent="0">
              <a:buNone/>
              <a:defRPr sz="1600">
                <a:solidFill>
                  <a:schemeClr val="tx2"/>
                </a:solidFill>
                <a:latin typeface="+mn-lt"/>
              </a:defRPr>
            </a:lvl1pPr>
          </a:lstStyle>
          <a:p>
            <a:r>
              <a:rPr lang="en-US" noProof="0"/>
              <a:t>Click icon to add table</a:t>
            </a:r>
            <a:endParaRPr lang="en-US" noProof="0" dirty="0"/>
          </a:p>
        </p:txBody>
      </p:sp>
      <p:sp>
        <p:nvSpPr>
          <p:cNvPr id="7"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42086658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3"/>
          <p:cNvSpPr>
            <a:spLocks noGrp="1"/>
          </p:cNvSpPr>
          <p:nvPr>
            <p:ph type="body" sz="quarter" idx="13"/>
          </p:nvPr>
        </p:nvSpPr>
        <p:spPr>
          <a:xfrm>
            <a:off x="3275856"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3"/>
          <p:cNvSpPr>
            <a:spLocks noGrp="1"/>
          </p:cNvSpPr>
          <p:nvPr>
            <p:ph type="body" sz="quarter" idx="14"/>
          </p:nvPr>
        </p:nvSpPr>
        <p:spPr>
          <a:xfrm>
            <a:off x="6134400"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27276849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3" name="Table Placeholder 2"/>
          <p:cNvSpPr>
            <a:spLocks noGrp="1"/>
          </p:cNvSpPr>
          <p:nvPr>
            <p:ph type="tbl" sz="quarter" idx="15"/>
          </p:nvPr>
        </p:nvSpPr>
        <p:spPr>
          <a:xfrm>
            <a:off x="417312" y="1080000"/>
            <a:ext cx="2592000" cy="3560400"/>
          </a:xfrm>
          <a:prstGeom prst="rect">
            <a:avLst/>
          </a:prstGeom>
        </p:spPr>
        <p:txBody>
          <a:bodyPr>
            <a:normAutofit/>
          </a:bodyPr>
          <a:lstStyle>
            <a:lvl1pPr marL="0" indent="0">
              <a:buNone/>
              <a:defRPr sz="1600">
                <a:solidFill>
                  <a:schemeClr val="tx2"/>
                </a:solidFill>
              </a:defRPr>
            </a:lvl1pPr>
          </a:lstStyle>
          <a:p>
            <a:r>
              <a:rPr lang="en-US"/>
              <a:t>Click icon to add table</a:t>
            </a:r>
            <a:endParaRPr lang="en-US" dirty="0"/>
          </a:p>
        </p:txBody>
      </p:sp>
      <p:sp>
        <p:nvSpPr>
          <p:cNvPr id="14" name="Table Placeholder 2"/>
          <p:cNvSpPr>
            <a:spLocks noGrp="1"/>
          </p:cNvSpPr>
          <p:nvPr>
            <p:ph type="tbl" sz="quarter" idx="16"/>
          </p:nvPr>
        </p:nvSpPr>
        <p:spPr>
          <a:xfrm>
            <a:off x="6132423" y="1080000"/>
            <a:ext cx="2592000" cy="3560400"/>
          </a:xfrm>
          <a:prstGeom prst="rect">
            <a:avLst/>
          </a:prstGeom>
        </p:spPr>
        <p:txBody>
          <a:bodyPr>
            <a:normAutofit/>
          </a:bodyPr>
          <a:lstStyle>
            <a:lvl1pPr marL="0" indent="0">
              <a:buNone/>
              <a:defRPr sz="1600">
                <a:solidFill>
                  <a:schemeClr val="tx2"/>
                </a:solidFill>
              </a:defRPr>
            </a:lvl1pPr>
          </a:lstStyle>
          <a:p>
            <a:r>
              <a:rPr lang="en-US"/>
              <a:t>Click icon to add table</a:t>
            </a:r>
            <a:endParaRPr lang="en-US" dirty="0"/>
          </a:p>
        </p:txBody>
      </p:sp>
      <p:sp>
        <p:nvSpPr>
          <p:cNvPr id="15" name="Table Placeholder 2"/>
          <p:cNvSpPr>
            <a:spLocks noGrp="1"/>
          </p:cNvSpPr>
          <p:nvPr>
            <p:ph type="tbl" sz="quarter" idx="17"/>
          </p:nvPr>
        </p:nvSpPr>
        <p:spPr>
          <a:xfrm>
            <a:off x="3273879" y="1080000"/>
            <a:ext cx="2592000" cy="3560400"/>
          </a:xfrm>
          <a:prstGeom prst="rect">
            <a:avLst/>
          </a:prstGeom>
        </p:spPr>
        <p:txBody>
          <a:bodyPr>
            <a:normAutofit/>
          </a:bodyPr>
          <a:lstStyle>
            <a:lvl1pPr marL="0" indent="0">
              <a:buNone/>
              <a:defRPr sz="1600">
                <a:solidFill>
                  <a:schemeClr val="tx2"/>
                </a:solidFill>
              </a:defRPr>
            </a:lvl1pPr>
          </a:lstStyle>
          <a:p>
            <a:r>
              <a:rPr lang="en-US"/>
              <a:t>Click icon to add table</a:t>
            </a:r>
            <a:endParaRPr lang="en-US"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8732605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3"/>
          <p:cNvSpPr>
            <a:spLocks noGrp="1"/>
          </p:cNvSpPr>
          <p:nvPr>
            <p:ph type="body" sz="quarter" idx="13"/>
          </p:nvPr>
        </p:nvSpPr>
        <p:spPr>
          <a:xfrm>
            <a:off x="25560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3"/>
          <p:cNvSpPr>
            <a:spLocks noGrp="1"/>
          </p:cNvSpPr>
          <p:nvPr>
            <p:ph type="body" sz="quarter" idx="14"/>
          </p:nvPr>
        </p:nvSpPr>
        <p:spPr>
          <a:xfrm>
            <a:off x="46944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Text Placeholder 3"/>
          <p:cNvSpPr>
            <a:spLocks noGrp="1"/>
          </p:cNvSpPr>
          <p:nvPr>
            <p:ph type="body" sz="quarter" idx="15"/>
          </p:nvPr>
        </p:nvSpPr>
        <p:spPr>
          <a:xfrm>
            <a:off x="68328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24677875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8" name="Text Placeholder 10"/>
          <p:cNvSpPr>
            <a:spLocks noGrp="1"/>
          </p:cNvSpPr>
          <p:nvPr>
            <p:ph type="body" sz="quarter" idx="16" hasCustomPrompt="1"/>
          </p:nvPr>
        </p:nvSpPr>
        <p:spPr>
          <a:xfrm>
            <a:off x="417598" y="879975"/>
            <a:ext cx="83088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Font typeface="Arial" pitchFamily="34" charset="0"/>
              <a:buChar char="•"/>
              <a:defRPr sz="1200"/>
            </a:lvl2pPr>
            <a:lvl3pPr>
              <a:buNone/>
              <a:defRPr sz="1400"/>
            </a:lvl3pPr>
            <a:lvl4pPr>
              <a:buNone/>
              <a:defRPr/>
            </a:lvl4pPr>
            <a:lvl5pPr>
              <a:buNone/>
              <a:defRPr/>
            </a:lvl5pPr>
          </a:lstStyle>
          <a:p>
            <a:pPr lvl="0"/>
            <a:r>
              <a:rPr lang="en-US" dirty="0"/>
              <a:t>Click to edit M</a:t>
            </a:r>
          </a:p>
          <a:p>
            <a:pPr lvl="1"/>
            <a:r>
              <a:rPr lang="en-US" dirty="0"/>
              <a:t>aster text styles</a:t>
            </a:r>
          </a:p>
          <a:p>
            <a:pPr lvl="2"/>
            <a:endParaRPr lang="en-US" dirty="0"/>
          </a:p>
        </p:txBody>
      </p:sp>
      <p:sp>
        <p:nvSpPr>
          <p:cNvPr id="10" name="Title 1"/>
          <p:cNvSpPr>
            <a:spLocks noGrp="1"/>
          </p:cNvSpPr>
          <p:nvPr>
            <p:ph type="title" hasCustomPrompt="1"/>
          </p:nvPr>
        </p:nvSpPr>
        <p:spPr>
          <a:xfrm>
            <a:off x="417600" y="279249"/>
            <a:ext cx="8308800" cy="309600"/>
          </a:xfrm>
          <a:prstGeom prst="rect">
            <a:avLst/>
          </a:prstGeom>
        </p:spPr>
        <p:txBody>
          <a:bodyPr/>
          <a:lstStyle>
            <a:lvl1pPr>
              <a:defRPr sz="2000" b="0">
                <a:solidFill>
                  <a:schemeClr val="tx1"/>
                </a:solidFill>
                <a:latin typeface="+mj-lt"/>
              </a:defRPr>
            </a:lvl1pPr>
          </a:lstStyle>
          <a:p>
            <a:r>
              <a:rPr lang="en-GB"/>
              <a:t>Click to edit headline</a:t>
            </a:r>
            <a:endParaRPr lang="en-US"/>
          </a:p>
        </p:txBody>
      </p:sp>
      <p:sp>
        <p:nvSpPr>
          <p:cNvPr id="11"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extLst>
      <p:ext uri="{BB962C8B-B14F-4D97-AF65-F5344CB8AC3E}">
        <p14:creationId xmlns:p14="http://schemas.microsoft.com/office/powerpoint/2010/main" val="1745286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1_Blue Title Slide">
    <p:bg>
      <p:bgPr>
        <a:solidFill>
          <a:schemeClr val="tx1"/>
        </a:solidFill>
        <a:effectLst/>
      </p:bgPr>
    </p:bg>
    <p:spTree>
      <p:nvGrpSpPr>
        <p:cNvPr id="1" name=""/>
        <p:cNvGrpSpPr/>
        <p:nvPr/>
      </p:nvGrpSpPr>
      <p:grpSpPr>
        <a:xfrm>
          <a:off x="0" y="0"/>
          <a:ext cx="0" cy="0"/>
          <a:chOff x="0" y="0"/>
          <a:chExt cx="0" cy="0"/>
        </a:xfrm>
      </p:grpSpPr>
      <p:sp>
        <p:nvSpPr>
          <p:cNvPr id="7" name="Text Placeholder 42">
            <a:extLst>
              <a:ext uri="{FF2B5EF4-FFF2-40B4-BE49-F238E27FC236}">
                <a16:creationId xmlns:a16="http://schemas.microsoft.com/office/drawing/2014/main" id="{A4F04206-BA94-4881-BA5F-F4855044D621}"/>
              </a:ext>
            </a:extLst>
          </p:cNvPr>
          <p:cNvSpPr>
            <a:spLocks noGrp="1"/>
          </p:cNvSpPr>
          <p:nvPr>
            <p:ph type="body" sz="quarter" idx="11" hasCustomPrompt="1"/>
          </p:nvPr>
        </p:nvSpPr>
        <p:spPr>
          <a:xfrm>
            <a:off x="367200" y="900000"/>
            <a:ext cx="8359200" cy="1980000"/>
          </a:xfrm>
          <a:prstGeom prst="rect">
            <a:avLst/>
          </a:prstGeom>
        </p:spPr>
        <p:txBody>
          <a:bodyPr lIns="0" tIns="0" rIns="0" bIns="0"/>
          <a:lstStyle>
            <a:lvl1pPr marL="0" indent="0">
              <a:spcBef>
                <a:spcPts val="0"/>
              </a:spcBef>
              <a:spcAft>
                <a:spcPts val="600"/>
              </a:spcAft>
              <a:buNone/>
              <a:defRPr sz="6600" baseline="0">
                <a:solidFill>
                  <a:schemeClr val="bg1"/>
                </a:solidFill>
                <a:latin typeface="Nokia Pure Headline Ultra Light" panose="020B0204020202020204" pitchFamily="34" charset="0"/>
              </a:defRPr>
            </a:lvl1pPr>
          </a:lstStyle>
          <a:p>
            <a:pPr lvl="0"/>
            <a:r>
              <a:rPr lang="en-US" dirty="0"/>
              <a:t>Main headline in sentence case here</a:t>
            </a:r>
          </a:p>
        </p:txBody>
      </p:sp>
      <p:sp>
        <p:nvSpPr>
          <p:cNvPr id="8" name="Text Placeholder 3">
            <a:extLst>
              <a:ext uri="{FF2B5EF4-FFF2-40B4-BE49-F238E27FC236}">
                <a16:creationId xmlns:a16="http://schemas.microsoft.com/office/drawing/2014/main" id="{82395FE5-ACED-4CF9-93C7-742199141AC5}"/>
              </a:ext>
            </a:extLst>
          </p:cNvPr>
          <p:cNvSpPr>
            <a:spLocks noGrp="1"/>
          </p:cNvSpPr>
          <p:nvPr>
            <p:ph type="body" sz="quarter" idx="12"/>
          </p:nvPr>
        </p:nvSpPr>
        <p:spPr>
          <a:xfrm>
            <a:off x="417600" y="3060000"/>
            <a:ext cx="8308800" cy="1576800"/>
          </a:xfrm>
          <a:prstGeom prst="rect">
            <a:avLst/>
          </a:prstGeom>
        </p:spPr>
        <p:txBody>
          <a:bodyPr lIns="0" tIns="0" rIns="0" bIns="0">
            <a:normAutofit/>
          </a:bodyPr>
          <a:lstStyle>
            <a:lvl1pPr marL="0" indent="0">
              <a:spcBef>
                <a:spcPts val="0"/>
              </a:spcBef>
              <a:spcAft>
                <a:spcPts val="600"/>
              </a:spcAft>
              <a:buFont typeface="Arial" panose="020B0604020202020204" pitchFamily="34" charset="0"/>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900">
                <a:solidFill>
                  <a:schemeClr val="bg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a:extLst>
              <a:ext uri="{FF2B5EF4-FFF2-40B4-BE49-F238E27FC236}">
                <a16:creationId xmlns:a16="http://schemas.microsoft.com/office/drawing/2014/main" id="{B6E85245-6EF4-4401-89A5-4E7398F4827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200" y="36000"/>
            <a:ext cx="1599250" cy="673200"/>
          </a:xfrm>
          <a:prstGeom prst="rect">
            <a:avLst/>
          </a:prstGeom>
        </p:spPr>
      </p:pic>
      <p:sp>
        <p:nvSpPr>
          <p:cNvPr id="2" name="Footer Placeholder 1">
            <a:extLst>
              <a:ext uri="{FF2B5EF4-FFF2-40B4-BE49-F238E27FC236}">
                <a16:creationId xmlns:a16="http://schemas.microsoft.com/office/drawing/2014/main" id="{37354AD9-06FB-4C15-A48D-5001BBC6FF5E}"/>
              </a:ext>
            </a:extLst>
          </p:cNvPr>
          <p:cNvSpPr>
            <a:spLocks noGrp="1"/>
          </p:cNvSpPr>
          <p:nvPr>
            <p:ph type="ftr" sz="quarter" idx="13"/>
          </p:nvPr>
        </p:nvSpPr>
        <p:spPr/>
        <p:txBody>
          <a:bodyPr/>
          <a:lstStyle/>
          <a:p>
            <a:r>
              <a:rPr lang="en-GB" dirty="0"/>
              <a:t>&lt;Document ID: change ID in footer or remove&gt;</a:t>
            </a:r>
            <a:endParaRPr lang="en-US" dirty="0"/>
          </a:p>
        </p:txBody>
      </p:sp>
      <p:pic>
        <p:nvPicPr>
          <p:cNvPr id="12" name="Picture 11">
            <a:extLst>
              <a:ext uri="{FF2B5EF4-FFF2-40B4-BE49-F238E27FC236}">
                <a16:creationId xmlns:a16="http://schemas.microsoft.com/office/drawing/2014/main" id="{08CB4E99-5D9B-49EB-A80D-C2366451A67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9988" y="34045"/>
            <a:ext cx="1589956" cy="669288"/>
          </a:xfrm>
          <a:prstGeom prst="rect">
            <a:avLst/>
          </a:prstGeom>
        </p:spPr>
      </p:pic>
    </p:spTree>
    <p:extLst>
      <p:ext uri="{BB962C8B-B14F-4D97-AF65-F5344CB8AC3E}">
        <p14:creationId xmlns:p14="http://schemas.microsoft.com/office/powerpoint/2010/main" val="578186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2_Blue Text Layout">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E85245-6EF4-4401-89A5-4E7398F4827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200" y="36000"/>
            <a:ext cx="1599250" cy="673200"/>
          </a:xfrm>
          <a:prstGeom prst="rect">
            <a:avLst/>
          </a:prstGeom>
        </p:spPr>
      </p:pic>
      <p:sp>
        <p:nvSpPr>
          <p:cNvPr id="11" name="Text Placeholder 12">
            <a:extLst>
              <a:ext uri="{FF2B5EF4-FFF2-40B4-BE49-F238E27FC236}">
                <a16:creationId xmlns:a16="http://schemas.microsoft.com/office/drawing/2014/main" id="{201F9EFC-1397-476F-AC8D-B29C394E4455}"/>
              </a:ext>
            </a:extLst>
          </p:cNvPr>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1"/>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dirty="0"/>
              <a:t>Click to edit secondary headline</a:t>
            </a:r>
          </a:p>
        </p:txBody>
      </p:sp>
      <p:sp>
        <p:nvSpPr>
          <p:cNvPr id="12" name="Text Placeholder 42">
            <a:extLst>
              <a:ext uri="{FF2B5EF4-FFF2-40B4-BE49-F238E27FC236}">
                <a16:creationId xmlns:a16="http://schemas.microsoft.com/office/drawing/2014/main" id="{B5196263-821B-4B0A-B8F0-F314EF3ADF08}"/>
              </a:ext>
            </a:extLst>
          </p:cNvPr>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bg1"/>
                </a:solidFill>
                <a:latin typeface="+mj-lt"/>
              </a:defRPr>
            </a:lvl1pPr>
          </a:lstStyle>
          <a:p>
            <a:pPr lvl="0"/>
            <a:r>
              <a:rPr lang="en-US" dirty="0"/>
              <a:t>Click to edit headline</a:t>
            </a:r>
          </a:p>
        </p:txBody>
      </p:sp>
      <p:sp>
        <p:nvSpPr>
          <p:cNvPr id="13" name="Text Placeholder 3">
            <a:extLst>
              <a:ext uri="{FF2B5EF4-FFF2-40B4-BE49-F238E27FC236}">
                <a16:creationId xmlns:a16="http://schemas.microsoft.com/office/drawing/2014/main" id="{1252EEB5-B067-4FF5-9D6E-45AD7724914D}"/>
              </a:ext>
            </a:extLst>
          </p:cNvPr>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Nokia Pure Text Light" panose="020B0403020202020204" pitchFamily="34" charset="0"/>
                <a:ea typeface="Nokia Pure Text Light" panose="020B0403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0A9673B1-D3FB-43B2-8D91-D053CDDCAFBD}"/>
              </a:ext>
            </a:extLst>
          </p:cNvPr>
          <p:cNvSpPr>
            <a:spLocks noGrp="1"/>
          </p:cNvSpPr>
          <p:nvPr>
            <p:ph type="ftr" sz="quarter" idx="13"/>
          </p:nvPr>
        </p:nvSpPr>
        <p:spPr/>
        <p:txBody>
          <a:bodyPr/>
          <a:lstStyle/>
          <a:p>
            <a:r>
              <a:rPr lang="en-GB" dirty="0"/>
              <a:t>&lt;Document ID: change ID in footer or remove&gt;</a:t>
            </a:r>
            <a:endParaRPr lang="en-US" dirty="0"/>
          </a:p>
        </p:txBody>
      </p:sp>
      <p:pic>
        <p:nvPicPr>
          <p:cNvPr id="10" name="Picture 9">
            <a:extLst>
              <a:ext uri="{FF2B5EF4-FFF2-40B4-BE49-F238E27FC236}">
                <a16:creationId xmlns:a16="http://schemas.microsoft.com/office/drawing/2014/main" id="{31961597-1BB1-4AC0-81C4-ECF117F5AF3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Tree>
    <p:extLst>
      <p:ext uri="{BB962C8B-B14F-4D97-AF65-F5344CB8AC3E}">
        <p14:creationId xmlns:p14="http://schemas.microsoft.com/office/powerpoint/2010/main" val="4177690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1_Blue End Slide">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901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1_White End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9167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1_Gray Text Layout">
    <p:bg>
      <p:bgPr>
        <a:solidFill>
          <a:schemeClr val="accent1"/>
        </a:solidFill>
        <a:effectLst/>
      </p:bgPr>
    </p:bg>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201F9EFC-1397-476F-AC8D-B29C394E4455}"/>
              </a:ext>
            </a:extLst>
          </p:cNvPr>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1"/>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dirty="0"/>
              <a:t>Click to edit secondary headline</a:t>
            </a:r>
          </a:p>
        </p:txBody>
      </p:sp>
      <p:sp>
        <p:nvSpPr>
          <p:cNvPr id="12" name="Text Placeholder 42">
            <a:extLst>
              <a:ext uri="{FF2B5EF4-FFF2-40B4-BE49-F238E27FC236}">
                <a16:creationId xmlns:a16="http://schemas.microsoft.com/office/drawing/2014/main" id="{B5196263-821B-4B0A-B8F0-F314EF3ADF08}"/>
              </a:ext>
            </a:extLst>
          </p:cNvPr>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bg1"/>
                </a:solidFill>
                <a:latin typeface="+mj-lt"/>
              </a:defRPr>
            </a:lvl1pPr>
          </a:lstStyle>
          <a:p>
            <a:pPr lvl="0"/>
            <a:r>
              <a:rPr lang="en-US" dirty="0"/>
              <a:t>Click to edit headline</a:t>
            </a:r>
          </a:p>
        </p:txBody>
      </p:sp>
      <p:sp>
        <p:nvSpPr>
          <p:cNvPr id="13" name="Text Placeholder 3">
            <a:extLst>
              <a:ext uri="{FF2B5EF4-FFF2-40B4-BE49-F238E27FC236}">
                <a16:creationId xmlns:a16="http://schemas.microsoft.com/office/drawing/2014/main" id="{1252EEB5-B067-4FF5-9D6E-45AD7724914D}"/>
              </a:ext>
            </a:extLst>
          </p:cNvPr>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Nokia Pure Text Light" panose="020B0403020202020204" pitchFamily="34" charset="0"/>
                <a:ea typeface="Nokia Pure Text Light" panose="020B0403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422E6FA3-ED47-4E0C-B044-550E170D1A0B}"/>
              </a:ext>
            </a:extLst>
          </p:cNvPr>
          <p:cNvSpPr>
            <a:spLocks noGrp="1"/>
          </p:cNvSpPr>
          <p:nvPr>
            <p:ph type="ftr" sz="quarter" idx="13"/>
          </p:nvPr>
        </p:nvSpPr>
        <p:spPr/>
        <p:txBody>
          <a:bodyPr/>
          <a:lstStyle/>
          <a:p>
            <a:r>
              <a:rPr lang="en-GB" dirty="0"/>
              <a:t>&lt;Document ID: change ID in footer or remove&gt;</a:t>
            </a:r>
            <a:endParaRPr lang="en-US" dirty="0"/>
          </a:p>
        </p:txBody>
      </p:sp>
    </p:spTree>
    <p:extLst>
      <p:ext uri="{BB962C8B-B14F-4D97-AF65-F5344CB8AC3E}">
        <p14:creationId xmlns:p14="http://schemas.microsoft.com/office/powerpoint/2010/main" val="3854149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2_Gray Blank">
    <p:bg>
      <p:bgPr>
        <a:solidFill>
          <a:schemeClr val="accent1"/>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dirty="0"/>
              <a:t>&lt;Document ID: change ID in footer or remove&gt;</a:t>
            </a:r>
            <a:endParaRPr lang="en-US" dirty="0"/>
          </a:p>
        </p:txBody>
      </p:sp>
    </p:spTree>
    <p:extLst>
      <p:ext uri="{BB962C8B-B14F-4D97-AF65-F5344CB8AC3E}">
        <p14:creationId xmlns:p14="http://schemas.microsoft.com/office/powerpoint/2010/main" val="19354863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3_Gray Divider Slide">
    <p:bg>
      <p:bgPr>
        <a:solidFill>
          <a:schemeClr val="accent1"/>
        </a:solidFill>
        <a:effectLst/>
      </p:bgPr>
    </p:bg>
    <p:spTree>
      <p:nvGrpSpPr>
        <p:cNvPr id="1" name=""/>
        <p:cNvGrpSpPr/>
        <p:nvPr/>
      </p:nvGrpSpPr>
      <p:grpSpPr>
        <a:xfrm>
          <a:off x="0" y="0"/>
          <a:ext cx="0" cy="0"/>
          <a:chOff x="0" y="0"/>
          <a:chExt cx="0" cy="0"/>
        </a:xfrm>
      </p:grpSpPr>
      <p:sp>
        <p:nvSpPr>
          <p:cNvPr id="12" name="Text Placeholder 42">
            <a:extLst>
              <a:ext uri="{FF2B5EF4-FFF2-40B4-BE49-F238E27FC236}">
                <a16:creationId xmlns:a16="http://schemas.microsoft.com/office/drawing/2014/main" id="{B5196263-821B-4B0A-B8F0-F314EF3ADF08}"/>
              </a:ext>
            </a:extLst>
          </p:cNvPr>
          <p:cNvSpPr>
            <a:spLocks noGrp="1"/>
          </p:cNvSpPr>
          <p:nvPr>
            <p:ph type="body" sz="quarter" idx="11" hasCustomPrompt="1"/>
          </p:nvPr>
        </p:nvSpPr>
        <p:spPr>
          <a:xfrm>
            <a:off x="417600" y="280799"/>
            <a:ext cx="8308800" cy="1760501"/>
          </a:xfrm>
          <a:prstGeom prst="rect">
            <a:avLst/>
          </a:prstGeom>
        </p:spPr>
        <p:txBody>
          <a:bodyPr lIns="0" tIns="0" rIns="0" bIns="0"/>
          <a:lstStyle>
            <a:lvl1pPr marL="0" indent="0">
              <a:buNone/>
              <a:defRPr sz="4400" baseline="0">
                <a:solidFill>
                  <a:schemeClr val="bg1"/>
                </a:solidFill>
                <a:latin typeface="Nokia Pure Headline Ultra Light" panose="020B0204020202020204" pitchFamily="34" charset="0"/>
              </a:defRPr>
            </a:lvl1pPr>
          </a:lstStyle>
          <a:p>
            <a:pPr lvl="0"/>
            <a:r>
              <a:rPr lang="en-US" dirty="0"/>
              <a:t>Click to edit headline</a:t>
            </a:r>
          </a:p>
        </p:txBody>
      </p:sp>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dirty="0"/>
              <a:t>&lt;Document ID: change ID in footer or remove&gt;</a:t>
            </a:r>
            <a:endParaRPr lang="en-US" dirty="0"/>
          </a:p>
        </p:txBody>
      </p:sp>
    </p:spTree>
    <p:extLst>
      <p:ext uri="{BB962C8B-B14F-4D97-AF65-F5344CB8AC3E}">
        <p14:creationId xmlns:p14="http://schemas.microsoft.com/office/powerpoint/2010/main" val="203247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68"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68011739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theme" Target="../theme/theme6.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Slide Number Placeholder 5">
            <a:extLst>
              <a:ext uri="{FF2B5EF4-FFF2-40B4-BE49-F238E27FC236}">
                <a16:creationId xmlns:a16="http://schemas.microsoft.com/office/drawing/2014/main" id="{7920C8E0-2BA3-45B9-8A9F-1B9E59157439}"/>
              </a:ext>
            </a:extLst>
          </p:cNvPr>
          <p:cNvSpPr txBox="1">
            <a:spLocks/>
          </p:cNvSpPr>
          <p:nvPr/>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14">
            <a:extLst>
              <a:ext uri="{FF2B5EF4-FFF2-40B4-BE49-F238E27FC236}">
                <a16:creationId xmlns:a16="http://schemas.microsoft.com/office/drawing/2014/main" id="{141D57DB-1EB7-4DFA-9100-436A54579F68}"/>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tx2"/>
                </a:solidFill>
              </a:defRPr>
            </a:lvl1pPr>
          </a:lstStyle>
          <a:p>
            <a:r>
              <a:rPr lang="en-GB" dirty="0"/>
              <a:t>&lt;Document ID: change ID in footer or remove&gt;</a:t>
            </a:r>
            <a:endParaRPr lang="en-US" dirty="0"/>
          </a:p>
        </p:txBody>
      </p:sp>
      <p:sp>
        <p:nvSpPr>
          <p:cNvPr id="8" name="Slide Number Placeholder 5">
            <a:extLst>
              <a:ext uri="{FF2B5EF4-FFF2-40B4-BE49-F238E27FC236}">
                <a16:creationId xmlns:a16="http://schemas.microsoft.com/office/drawing/2014/main" id="{B20BA402-4DCA-4D3B-A03B-98DA80BAB253}"/>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Tree>
    <p:extLst>
      <p:ext uri="{BB962C8B-B14F-4D97-AF65-F5344CB8AC3E}">
        <p14:creationId xmlns:p14="http://schemas.microsoft.com/office/powerpoint/2010/main" val="2753873327"/>
      </p:ext>
    </p:extLst>
  </p:cSld>
  <p:clrMap bg1="lt1" tx1="dk1" bg2="lt2" tx2="dk2" accent1="accent1" accent2="accent2" accent3="accent3" accent4="accent4" accent5="accent5" accent6="accent6" hlink="hlink" folHlink="folHlink"/>
  <p:sldLayoutIdLst>
    <p:sldLayoutId id="2147483723" r:id="rId1"/>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DD45D477-1173-4B46-833F-F999BFE9380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5" name="Footer Placeholder 14">
            <a:extLst>
              <a:ext uri="{FF2B5EF4-FFF2-40B4-BE49-F238E27FC236}">
                <a16:creationId xmlns:a16="http://schemas.microsoft.com/office/drawing/2014/main" id="{9EA08E70-E40A-4C76-ADD7-CA63C95746CA}"/>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latin typeface="Nokia Pure Text Light" panose="020B0403020202020204" pitchFamily="34" charset="0"/>
                <a:ea typeface="Nokia Pure Text Light" panose="020B0403020202020204" pitchFamily="34" charset="0"/>
              </a:defRPr>
            </a:lvl1pPr>
          </a:lstStyle>
          <a:p>
            <a:r>
              <a:rPr lang="en-GB" dirty="0"/>
              <a:t>&lt;Document ID: change ID in footer or remove&gt;</a:t>
            </a:r>
            <a:endParaRPr lang="en-US" dirty="0"/>
          </a:p>
        </p:txBody>
      </p:sp>
    </p:spTree>
    <p:extLst>
      <p:ext uri="{BB962C8B-B14F-4D97-AF65-F5344CB8AC3E}">
        <p14:creationId xmlns:p14="http://schemas.microsoft.com/office/powerpoint/2010/main" val="1928352381"/>
      </p:ext>
    </p:extLst>
  </p:cSld>
  <p:clrMap bg1="lt1" tx1="dk1" bg2="lt2" tx2="dk2" accent1="accent1" accent2="accent2" accent3="accent3" accent4="accent4" accent5="accent5" accent6="accent6" hlink="hlink" folHlink="folHlink"/>
  <p:sldLayoutIdLst>
    <p:sldLayoutId id="2147483674" r:id="rId1"/>
    <p:sldLayoutId id="2147483675" r:id="rId2"/>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C76398D-C6B9-4EAD-A887-41ECEA7F301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3644516792"/>
      </p:ext>
    </p:extLst>
  </p:cSld>
  <p:clrMap bg1="lt1" tx1="dk1" bg2="lt2" tx2="dk2" accent1="accent1" accent2="accent2" accent3="accent3" accent4="accent4" accent5="accent5" accent6="accent6" hlink="hlink" folHlink="folHlink"/>
  <p:sldLayoutIdLst>
    <p:sldLayoutId id="214748367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C1C3A2-73EF-4E4E-97C2-1C446243E83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1710388094"/>
      </p:ext>
    </p:extLst>
  </p:cSld>
  <p:clrMap bg1="lt1" tx1="dk1" bg2="lt2" tx2="dk2" accent1="accent1" accent2="accent2" accent3="accent3" accent4="accent4" accent5="accent5" accent6="accent6" hlink="hlink" folHlink="folHlink"/>
  <p:sldLayoutIdLst>
    <p:sldLayoutId id="214748367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DD45D477-1173-4B46-833F-F999BFE9380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3" name="Footer Placeholder 2">
            <a:extLst>
              <a:ext uri="{FF2B5EF4-FFF2-40B4-BE49-F238E27FC236}">
                <a16:creationId xmlns:a16="http://schemas.microsoft.com/office/drawing/2014/main" id="{D3E74C75-1C44-4A6F-9F21-72B5E3ACCBC5}"/>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latin typeface="Nokia Pure Text Light" panose="020B0403020202020204" pitchFamily="34" charset="0"/>
                <a:ea typeface="Nokia Pure Text Light" panose="020B0403020202020204" pitchFamily="34" charset="0"/>
              </a:defRPr>
            </a:lvl1pPr>
          </a:lstStyle>
          <a:p>
            <a:r>
              <a:rPr lang="en-GB" dirty="0"/>
              <a:t>&lt;Document ID: change ID in footer or remove&gt;</a:t>
            </a:r>
            <a:endParaRPr lang="en-US" dirty="0"/>
          </a:p>
        </p:txBody>
      </p:sp>
    </p:spTree>
    <p:extLst>
      <p:ext uri="{BB962C8B-B14F-4D97-AF65-F5344CB8AC3E}">
        <p14:creationId xmlns:p14="http://schemas.microsoft.com/office/powerpoint/2010/main" val="870286614"/>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0"/>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21"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676317673"/>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Lst>
  <p:hf sldNum="0" hdr="0" dt="0"/>
  <p:txStyles>
    <p:titleStyle>
      <a:lvl1pPr algn="l" defTabSz="914400" rtl="0" eaLnBrk="1" latinLnBrk="0" hangingPunct="1">
        <a:spcBef>
          <a:spcPct val="0"/>
        </a:spcBef>
        <a:buNone/>
        <a:defRPr sz="2000"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3.xml"/><Relationship Id="rId1" Type="http://schemas.openxmlformats.org/officeDocument/2006/relationships/slideLayout" Target="../slideLayouts/slideLayout10.xml"/><Relationship Id="rId5" Type="http://schemas.openxmlformats.org/officeDocument/2006/relationships/image" Target="../media/image11.emf"/><Relationship Id="rId4" Type="http://schemas.openxmlformats.org/officeDocument/2006/relationships/image" Target="../media/image10.emf"/></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 Id="rId4" Type="http://schemas.openxmlformats.org/officeDocument/2006/relationships/image" Target="../media/image15.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10.xml"/><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3AE4A4-F521-4B46-BB77-BDFFF6278B02}"/>
              </a:ext>
            </a:extLst>
          </p:cNvPr>
          <p:cNvSpPr>
            <a:spLocks noGrp="1"/>
          </p:cNvSpPr>
          <p:nvPr>
            <p:ph type="body" sz="quarter" idx="11"/>
          </p:nvPr>
        </p:nvSpPr>
        <p:spPr>
          <a:xfrm>
            <a:off x="555208" y="1105099"/>
            <a:ext cx="8359200" cy="1980000"/>
          </a:xfrm>
        </p:spPr>
        <p:txBody>
          <a:bodyPr/>
          <a:lstStyle/>
          <a:p>
            <a:r>
              <a:rPr lang="en-US" dirty="0"/>
              <a:t>NSSAI in access Stratum</a:t>
            </a:r>
          </a:p>
        </p:txBody>
      </p:sp>
      <p:sp>
        <p:nvSpPr>
          <p:cNvPr id="4" name="Footer Placeholder 3">
            <a:extLst>
              <a:ext uri="{FF2B5EF4-FFF2-40B4-BE49-F238E27FC236}">
                <a16:creationId xmlns:a16="http://schemas.microsoft.com/office/drawing/2014/main" id="{8378866F-5820-452E-883A-ECAB295F1E95}"/>
              </a:ext>
            </a:extLst>
          </p:cNvPr>
          <p:cNvSpPr>
            <a:spLocks noGrp="1"/>
          </p:cNvSpPr>
          <p:nvPr>
            <p:ph type="ftr" sz="quarter" idx="4294967295"/>
          </p:nvPr>
        </p:nvSpPr>
        <p:spPr>
          <a:xfrm>
            <a:off x="2304000" y="4816800"/>
            <a:ext cx="4536000" cy="122400"/>
          </a:xfrm>
          <a:prstGeom prst="rect">
            <a:avLst/>
          </a:prstGeom>
        </p:spPr>
        <p:txBody>
          <a:bodyPr/>
          <a:lstStyle/>
          <a:p>
            <a:pPr algn="ctr"/>
            <a:r>
              <a:rPr lang="en-GB" dirty="0">
                <a:cs typeface="Arial" panose="020B0604020202020204" pitchFamily="34" charset="0"/>
              </a:rPr>
              <a:t>&lt;Document ID: change ID in footer or remove&gt;</a:t>
            </a:r>
            <a:endParaRPr lang="en-US" dirty="0">
              <a:cs typeface="Arial" panose="020B0604020202020204" pitchFamily="34" charset="0"/>
            </a:endParaRPr>
          </a:p>
        </p:txBody>
      </p:sp>
      <p:sp>
        <p:nvSpPr>
          <p:cNvPr id="3" name="TextBox 2">
            <a:extLst>
              <a:ext uri="{FF2B5EF4-FFF2-40B4-BE49-F238E27FC236}">
                <a16:creationId xmlns:a16="http://schemas.microsoft.com/office/drawing/2014/main" id="{03B9EFB1-9279-469D-AA80-F88D5A3DA5DF}"/>
              </a:ext>
            </a:extLst>
          </p:cNvPr>
          <p:cNvSpPr txBox="1"/>
          <p:nvPr/>
        </p:nvSpPr>
        <p:spPr>
          <a:xfrm>
            <a:off x="367470" y="190699"/>
            <a:ext cx="914400" cy="914400"/>
          </a:xfrm>
          <a:prstGeom prst="rect">
            <a:avLst/>
          </a:prstGeom>
          <a:noFill/>
        </p:spPr>
        <p:txBody>
          <a:bodyPr wrap="none" lIns="72000" tIns="72000" rIns="72000" bIns="72000" rtlCol="0">
            <a:noAutofit/>
          </a:bodyPr>
          <a:lstStyle/>
          <a:p>
            <a:pPr>
              <a:spcAft>
                <a:spcPts val="300"/>
              </a:spcAft>
              <a:buSzPct val="100000"/>
            </a:pPr>
            <a:r>
              <a:rPr lang="en-GB" sz="1200" dirty="0">
                <a:solidFill>
                  <a:schemeClr val="tx2"/>
                </a:solidFill>
              </a:rPr>
              <a:t>3GPP TSG SA WG2 meeting#129										</a:t>
            </a:r>
            <a:r>
              <a:rPr lang="en-GB" sz="1200" dirty="0" err="1">
                <a:solidFill>
                  <a:schemeClr val="tx2"/>
                </a:solidFill>
              </a:rPr>
              <a:t>Tdoc</a:t>
            </a:r>
            <a:r>
              <a:rPr lang="en-GB" sz="1200">
                <a:solidFill>
                  <a:schemeClr val="tx2"/>
                </a:solidFill>
              </a:rPr>
              <a:t> S2-1810389</a:t>
            </a:r>
            <a:endParaRPr lang="en-GB" sz="1200" dirty="0">
              <a:solidFill>
                <a:schemeClr val="tx2"/>
              </a:solidFill>
            </a:endParaRPr>
          </a:p>
          <a:p>
            <a:pPr algn="l">
              <a:spcAft>
                <a:spcPts val="300"/>
              </a:spcAft>
              <a:buSzPct val="100000"/>
            </a:pPr>
            <a:r>
              <a:rPr lang="en-GB" sz="1200" dirty="0">
                <a:solidFill>
                  <a:schemeClr val="tx2"/>
                </a:solidFill>
              </a:rPr>
              <a:t>Dongguan, China, October 15-19 2018</a:t>
            </a:r>
          </a:p>
        </p:txBody>
      </p:sp>
      <p:sp>
        <p:nvSpPr>
          <p:cNvPr id="5" name="Rectangle 4">
            <a:extLst>
              <a:ext uri="{FF2B5EF4-FFF2-40B4-BE49-F238E27FC236}">
                <a16:creationId xmlns:a16="http://schemas.microsoft.com/office/drawing/2014/main" id="{8FFC33F4-A009-4D86-99E8-46AD5E7703A4}"/>
              </a:ext>
            </a:extLst>
          </p:cNvPr>
          <p:cNvSpPr/>
          <p:nvPr/>
        </p:nvSpPr>
        <p:spPr>
          <a:xfrm>
            <a:off x="2286000" y="2248585"/>
            <a:ext cx="4572000" cy="923330"/>
          </a:xfrm>
          <a:prstGeom prst="rect">
            <a:avLst/>
          </a:prstGeom>
        </p:spPr>
        <p:txBody>
          <a:bodyPr>
            <a:spAutoFit/>
          </a:bodyPr>
          <a:lstStyle/>
          <a:p>
            <a:r>
              <a:rPr lang="en-GB" dirty="0"/>
              <a:t>Nokia, Nokia Shanghai Bell, NEC, Telecom Italia, Huawei, </a:t>
            </a:r>
            <a:r>
              <a:rPr lang="en-GB" dirty="0" err="1"/>
              <a:t>InterDigital</a:t>
            </a:r>
            <a:r>
              <a:rPr lang="en-GB" dirty="0"/>
              <a:t>, AT&amp;T, Verizon, Sprint, Orange, </a:t>
            </a:r>
            <a:r>
              <a:rPr lang="en-GB"/>
              <a:t>China Mobile</a:t>
            </a:r>
            <a:endParaRPr lang="en-GB" dirty="0"/>
          </a:p>
        </p:txBody>
      </p:sp>
    </p:spTree>
    <p:extLst>
      <p:ext uri="{BB962C8B-B14F-4D97-AF65-F5344CB8AC3E}">
        <p14:creationId xmlns:p14="http://schemas.microsoft.com/office/powerpoint/2010/main" val="29501375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CCF0DBB-02B1-4B63-AF09-4D8AFC5DDDDD}"/>
              </a:ext>
            </a:extLst>
          </p:cNvPr>
          <p:cNvSpPr>
            <a:spLocks noGrp="1"/>
          </p:cNvSpPr>
          <p:nvPr>
            <p:ph type="body" sz="quarter" idx="11"/>
          </p:nvPr>
        </p:nvSpPr>
        <p:spPr/>
        <p:txBody>
          <a:bodyPr/>
          <a:lstStyle/>
          <a:p>
            <a:r>
              <a:rPr lang="en-GB" dirty="0"/>
              <a:t>NAS SR message (TS 24.501)</a:t>
            </a:r>
          </a:p>
        </p:txBody>
      </p:sp>
      <p:sp>
        <p:nvSpPr>
          <p:cNvPr id="4" name="Text Placeholder 3">
            <a:extLst>
              <a:ext uri="{FF2B5EF4-FFF2-40B4-BE49-F238E27FC236}">
                <a16:creationId xmlns:a16="http://schemas.microsoft.com/office/drawing/2014/main" id="{911CB6EF-BB73-4443-AFCE-06B8E9FBEBC5}"/>
              </a:ext>
            </a:extLst>
          </p:cNvPr>
          <p:cNvSpPr>
            <a:spLocks noGrp="1"/>
          </p:cNvSpPr>
          <p:nvPr>
            <p:ph type="body" sz="quarter" idx="12"/>
          </p:nvPr>
        </p:nvSpPr>
        <p:spPr>
          <a:xfrm>
            <a:off x="417600" y="1297083"/>
            <a:ext cx="1886400" cy="3560400"/>
          </a:xfrm>
        </p:spPr>
        <p:txBody>
          <a:bodyPr/>
          <a:lstStyle/>
          <a:p>
            <a:r>
              <a:rPr lang="en-GB" dirty="0"/>
              <a:t>SR for UL data is normally 15 octets. Could be 19 if PDU sync is done in current access, 23 if also on other access.</a:t>
            </a:r>
          </a:p>
        </p:txBody>
      </p:sp>
      <p:sp>
        <p:nvSpPr>
          <p:cNvPr id="5" name="Footer Placeholder 4">
            <a:extLst>
              <a:ext uri="{FF2B5EF4-FFF2-40B4-BE49-F238E27FC236}">
                <a16:creationId xmlns:a16="http://schemas.microsoft.com/office/drawing/2014/main" id="{1D5F959E-EA9D-49A9-A843-A321A6F5A26B}"/>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graphicFrame>
        <p:nvGraphicFramePr>
          <p:cNvPr id="6" name="Table 5">
            <a:extLst>
              <a:ext uri="{FF2B5EF4-FFF2-40B4-BE49-F238E27FC236}">
                <a16:creationId xmlns:a16="http://schemas.microsoft.com/office/drawing/2014/main" id="{593795D3-F541-4A82-AF90-AC5D778480EF}"/>
              </a:ext>
            </a:extLst>
          </p:cNvPr>
          <p:cNvGraphicFramePr>
            <a:graphicFrameLocks noGrp="1"/>
          </p:cNvGraphicFramePr>
          <p:nvPr>
            <p:extLst/>
          </p:nvPr>
        </p:nvGraphicFramePr>
        <p:xfrm>
          <a:off x="2778990" y="1297083"/>
          <a:ext cx="5947410" cy="3200400"/>
        </p:xfrm>
        <a:graphic>
          <a:graphicData uri="http://schemas.openxmlformats.org/drawingml/2006/table">
            <a:tbl>
              <a:tblPr firstRow="1" firstCol="1" bandRow="1">
                <a:tableStyleId>{5C22544A-7EE6-4342-B048-85BDC9FD1C3A}</a:tableStyleId>
              </a:tblPr>
              <a:tblGrid>
                <a:gridCol w="361950">
                  <a:extLst>
                    <a:ext uri="{9D8B030D-6E8A-4147-A177-3AD203B41FA5}">
                      <a16:colId xmlns:a16="http://schemas.microsoft.com/office/drawing/2014/main" val="3100152024"/>
                    </a:ext>
                  </a:extLst>
                </a:gridCol>
                <a:gridCol w="1800225">
                  <a:extLst>
                    <a:ext uri="{9D8B030D-6E8A-4147-A177-3AD203B41FA5}">
                      <a16:colId xmlns:a16="http://schemas.microsoft.com/office/drawing/2014/main" val="3965127467"/>
                    </a:ext>
                  </a:extLst>
                </a:gridCol>
                <a:gridCol w="1980565">
                  <a:extLst>
                    <a:ext uri="{9D8B030D-6E8A-4147-A177-3AD203B41FA5}">
                      <a16:colId xmlns:a16="http://schemas.microsoft.com/office/drawing/2014/main" val="2680916905"/>
                    </a:ext>
                  </a:extLst>
                </a:gridCol>
                <a:gridCol w="723900">
                  <a:extLst>
                    <a:ext uri="{9D8B030D-6E8A-4147-A177-3AD203B41FA5}">
                      <a16:colId xmlns:a16="http://schemas.microsoft.com/office/drawing/2014/main" val="657878335"/>
                    </a:ext>
                  </a:extLst>
                </a:gridCol>
                <a:gridCol w="540385">
                  <a:extLst>
                    <a:ext uri="{9D8B030D-6E8A-4147-A177-3AD203B41FA5}">
                      <a16:colId xmlns:a16="http://schemas.microsoft.com/office/drawing/2014/main" val="2239013048"/>
                    </a:ext>
                  </a:extLst>
                </a:gridCol>
                <a:gridCol w="540385">
                  <a:extLst>
                    <a:ext uri="{9D8B030D-6E8A-4147-A177-3AD203B41FA5}">
                      <a16:colId xmlns:a16="http://schemas.microsoft.com/office/drawing/2014/main" val="1431361846"/>
                    </a:ext>
                  </a:extLst>
                </a:gridCol>
              </a:tblGrid>
              <a:tr h="0">
                <a:tc>
                  <a:txBody>
                    <a:bodyPr/>
                    <a:lstStyle/>
                    <a:p>
                      <a:pPr algn="ctr">
                        <a:spcAft>
                          <a:spcPts val="0"/>
                        </a:spcAft>
                      </a:pPr>
                      <a:r>
                        <a:rPr lang="en-US" sz="1000">
                          <a:effectLst/>
                        </a:rPr>
                        <a:t>IEI</a:t>
                      </a:r>
                      <a:endParaRPr lang="en-GB" sz="1000" b="1">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Information Element</a:t>
                      </a:r>
                      <a:endParaRPr lang="en-GB" sz="1000" b="1">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Type/Reference</a:t>
                      </a:r>
                      <a:endParaRPr lang="en-GB" sz="1000" b="1">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Presence</a:t>
                      </a:r>
                      <a:endParaRPr lang="en-GB" sz="1000" b="1">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Format</a:t>
                      </a:r>
                      <a:endParaRPr lang="en-GB" sz="1000" b="1">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dirty="0">
                          <a:effectLst/>
                        </a:rPr>
                        <a:t>Length</a:t>
                      </a:r>
                      <a:endParaRPr lang="en-GB" sz="1000" b="1" dirty="0">
                        <a:effectLst/>
                        <a:latin typeface="Arial" panose="020B0604020202020204" pitchFamily="34" charset="0"/>
                        <a:ea typeface="Times New Roman" panose="02020603050405020304" pitchFamily="18" charset="0"/>
                      </a:endParaRPr>
                    </a:p>
                  </a:txBody>
                  <a:tcPr marL="17780" marR="35560" marT="0" marB="0"/>
                </a:tc>
                <a:extLst>
                  <a:ext uri="{0D108BD9-81ED-4DB2-BD59-A6C34878D82A}">
                    <a16:rowId xmlns:a16="http://schemas.microsoft.com/office/drawing/2014/main" val="2523013272"/>
                  </a:ext>
                </a:extLst>
              </a:tr>
              <a:tr h="0">
                <a:tc>
                  <a:txBody>
                    <a:bodyPr/>
                    <a:lstStyle/>
                    <a:p>
                      <a:pPr>
                        <a:spcAft>
                          <a:spcPts val="0"/>
                        </a:spcAft>
                      </a:pPr>
                      <a:r>
                        <a:rPr lang="en-US" sz="1000">
                          <a:effectLst/>
                        </a:rPr>
                        <a:t> </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US" sz="1000">
                          <a:effectLst/>
                        </a:rPr>
                        <a:t>Extended protocol discriminator</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US" sz="1000">
                          <a:effectLst/>
                        </a:rPr>
                        <a:t>Extended protocol discriminator</a:t>
                      </a:r>
                      <a:endParaRPr lang="en-GB" sz="1000">
                        <a:effectLst/>
                      </a:endParaRPr>
                    </a:p>
                    <a:p>
                      <a:pPr>
                        <a:spcAft>
                          <a:spcPts val="0"/>
                        </a:spcAft>
                      </a:pPr>
                      <a:r>
                        <a:rPr lang="en-US" sz="1000">
                          <a:effectLst/>
                        </a:rPr>
                        <a:t>9.2</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M</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dirty="0">
                          <a:effectLst/>
                        </a:rPr>
                        <a:t>V</a:t>
                      </a:r>
                      <a:endParaRPr lang="en-GB" sz="1000" dirty="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1</a:t>
                      </a:r>
                      <a:endParaRPr lang="en-GB" sz="1000">
                        <a:effectLst/>
                        <a:latin typeface="Arial" panose="020B0604020202020204" pitchFamily="34" charset="0"/>
                        <a:ea typeface="Times New Roman" panose="02020603050405020304" pitchFamily="18" charset="0"/>
                      </a:endParaRPr>
                    </a:p>
                  </a:txBody>
                  <a:tcPr marL="17780" marR="35560" marT="0" marB="0"/>
                </a:tc>
                <a:extLst>
                  <a:ext uri="{0D108BD9-81ED-4DB2-BD59-A6C34878D82A}">
                    <a16:rowId xmlns:a16="http://schemas.microsoft.com/office/drawing/2014/main" val="1552148685"/>
                  </a:ext>
                </a:extLst>
              </a:tr>
              <a:tr h="0">
                <a:tc>
                  <a:txBody>
                    <a:bodyPr/>
                    <a:lstStyle/>
                    <a:p>
                      <a:pPr>
                        <a:spcAft>
                          <a:spcPts val="0"/>
                        </a:spcAft>
                      </a:pPr>
                      <a:r>
                        <a:rPr lang="en-US" sz="1000">
                          <a:effectLst/>
                        </a:rPr>
                        <a:t> </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US" sz="1000">
                          <a:effectLst/>
                        </a:rPr>
                        <a:t>Security header type</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US" sz="1000">
                          <a:effectLst/>
                        </a:rPr>
                        <a:t>Security header type</a:t>
                      </a:r>
                      <a:endParaRPr lang="en-GB" sz="1000">
                        <a:effectLst/>
                      </a:endParaRPr>
                    </a:p>
                    <a:p>
                      <a:pPr>
                        <a:spcAft>
                          <a:spcPts val="0"/>
                        </a:spcAft>
                      </a:pPr>
                      <a:r>
                        <a:rPr lang="en-US" sz="1000">
                          <a:effectLst/>
                        </a:rPr>
                        <a:t>9.3</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M</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V</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1/2</a:t>
                      </a:r>
                      <a:endParaRPr lang="en-GB" sz="1000">
                        <a:effectLst/>
                        <a:latin typeface="Arial" panose="020B0604020202020204" pitchFamily="34" charset="0"/>
                        <a:ea typeface="Times New Roman" panose="02020603050405020304" pitchFamily="18" charset="0"/>
                      </a:endParaRPr>
                    </a:p>
                  </a:txBody>
                  <a:tcPr marL="17780" marR="35560" marT="0" marB="0"/>
                </a:tc>
                <a:extLst>
                  <a:ext uri="{0D108BD9-81ED-4DB2-BD59-A6C34878D82A}">
                    <a16:rowId xmlns:a16="http://schemas.microsoft.com/office/drawing/2014/main" val="380672036"/>
                  </a:ext>
                </a:extLst>
              </a:tr>
              <a:tr h="0">
                <a:tc>
                  <a:txBody>
                    <a:bodyPr/>
                    <a:lstStyle/>
                    <a:p>
                      <a:pPr>
                        <a:spcAft>
                          <a:spcPts val="0"/>
                        </a:spcAft>
                      </a:pPr>
                      <a:r>
                        <a:rPr lang="en-US" sz="1000" dirty="0">
                          <a:effectLst/>
                        </a:rPr>
                        <a:t> </a:t>
                      </a:r>
                      <a:endParaRPr lang="en-GB" sz="1000" dirty="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US" sz="1000">
                          <a:effectLst/>
                        </a:rPr>
                        <a:t>Spare half octet</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US" sz="1000">
                          <a:effectLst/>
                        </a:rPr>
                        <a:t>Spare half octet</a:t>
                      </a:r>
                      <a:endParaRPr lang="en-GB" sz="1000">
                        <a:effectLst/>
                      </a:endParaRPr>
                    </a:p>
                    <a:p>
                      <a:pPr>
                        <a:spcAft>
                          <a:spcPts val="0"/>
                        </a:spcAft>
                      </a:pPr>
                      <a:r>
                        <a:rPr lang="en-US" sz="1000">
                          <a:effectLst/>
                        </a:rPr>
                        <a:t>9.5</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M</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V</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dirty="0">
                          <a:effectLst/>
                        </a:rPr>
                        <a:t>1/2</a:t>
                      </a:r>
                      <a:endParaRPr lang="en-GB" sz="1000" dirty="0">
                        <a:effectLst/>
                        <a:latin typeface="Arial" panose="020B0604020202020204" pitchFamily="34" charset="0"/>
                        <a:ea typeface="Times New Roman" panose="02020603050405020304" pitchFamily="18" charset="0"/>
                      </a:endParaRPr>
                    </a:p>
                  </a:txBody>
                  <a:tcPr marL="17780" marR="35560" marT="0" marB="0"/>
                </a:tc>
                <a:extLst>
                  <a:ext uri="{0D108BD9-81ED-4DB2-BD59-A6C34878D82A}">
                    <a16:rowId xmlns:a16="http://schemas.microsoft.com/office/drawing/2014/main" val="1279999284"/>
                  </a:ext>
                </a:extLst>
              </a:tr>
              <a:tr h="0">
                <a:tc>
                  <a:txBody>
                    <a:bodyPr/>
                    <a:lstStyle/>
                    <a:p>
                      <a:pPr>
                        <a:spcAft>
                          <a:spcPts val="0"/>
                        </a:spcAft>
                      </a:pPr>
                      <a:r>
                        <a:rPr lang="en-US" sz="1000">
                          <a:effectLst/>
                        </a:rPr>
                        <a:t> </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US" sz="1000">
                          <a:effectLst/>
                        </a:rPr>
                        <a:t>Service request message identity</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US" sz="1000">
                          <a:effectLst/>
                        </a:rPr>
                        <a:t>Message type</a:t>
                      </a:r>
                      <a:endParaRPr lang="en-GB" sz="1000">
                        <a:effectLst/>
                      </a:endParaRPr>
                    </a:p>
                    <a:p>
                      <a:pPr>
                        <a:spcAft>
                          <a:spcPts val="0"/>
                        </a:spcAft>
                      </a:pPr>
                      <a:r>
                        <a:rPr lang="en-US" sz="1000">
                          <a:effectLst/>
                        </a:rPr>
                        <a:t>9.7</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M</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V</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1</a:t>
                      </a:r>
                      <a:endParaRPr lang="en-GB" sz="1000">
                        <a:effectLst/>
                        <a:latin typeface="Arial" panose="020B0604020202020204" pitchFamily="34" charset="0"/>
                        <a:ea typeface="Times New Roman" panose="02020603050405020304" pitchFamily="18" charset="0"/>
                      </a:endParaRPr>
                    </a:p>
                  </a:txBody>
                  <a:tcPr marL="17780" marR="35560" marT="0" marB="0"/>
                </a:tc>
                <a:extLst>
                  <a:ext uri="{0D108BD9-81ED-4DB2-BD59-A6C34878D82A}">
                    <a16:rowId xmlns:a16="http://schemas.microsoft.com/office/drawing/2014/main" val="1191816064"/>
                  </a:ext>
                </a:extLst>
              </a:tr>
              <a:tr h="0">
                <a:tc>
                  <a:txBody>
                    <a:bodyPr/>
                    <a:lstStyle/>
                    <a:p>
                      <a:pPr>
                        <a:spcAft>
                          <a:spcPts val="0"/>
                        </a:spcAft>
                      </a:pPr>
                      <a:r>
                        <a:rPr lang="en-US" sz="1000">
                          <a:effectLst/>
                        </a:rPr>
                        <a:t> </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US" sz="1000">
                          <a:effectLst/>
                        </a:rPr>
                        <a:t>ngKSI </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US" sz="1000">
                          <a:effectLst/>
                        </a:rPr>
                        <a:t>NAS key set identifier</a:t>
                      </a:r>
                      <a:endParaRPr lang="en-GB" sz="1000">
                        <a:effectLst/>
                      </a:endParaRPr>
                    </a:p>
                    <a:p>
                      <a:pPr>
                        <a:spcAft>
                          <a:spcPts val="0"/>
                        </a:spcAft>
                      </a:pPr>
                      <a:r>
                        <a:rPr lang="en-US" sz="1000">
                          <a:effectLst/>
                        </a:rPr>
                        <a:t>9.11.3.32</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M</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V</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1/2</a:t>
                      </a:r>
                      <a:endParaRPr lang="en-GB" sz="1000">
                        <a:effectLst/>
                        <a:latin typeface="Arial" panose="020B0604020202020204" pitchFamily="34" charset="0"/>
                        <a:ea typeface="Times New Roman" panose="02020603050405020304" pitchFamily="18" charset="0"/>
                      </a:endParaRPr>
                    </a:p>
                  </a:txBody>
                  <a:tcPr marL="17780" marR="35560" marT="0" marB="0"/>
                </a:tc>
                <a:extLst>
                  <a:ext uri="{0D108BD9-81ED-4DB2-BD59-A6C34878D82A}">
                    <a16:rowId xmlns:a16="http://schemas.microsoft.com/office/drawing/2014/main" val="949008122"/>
                  </a:ext>
                </a:extLst>
              </a:tr>
              <a:tr h="0">
                <a:tc>
                  <a:txBody>
                    <a:bodyPr/>
                    <a:lstStyle/>
                    <a:p>
                      <a:pPr>
                        <a:spcAft>
                          <a:spcPts val="0"/>
                        </a:spcAft>
                      </a:pPr>
                      <a:r>
                        <a:rPr lang="en-US" sz="1000">
                          <a:effectLst/>
                        </a:rPr>
                        <a:t> </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US" sz="1000">
                          <a:effectLst/>
                        </a:rPr>
                        <a:t>Service type</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US" sz="1000">
                          <a:effectLst/>
                        </a:rPr>
                        <a:t>Service type</a:t>
                      </a:r>
                      <a:endParaRPr lang="en-GB" sz="1000">
                        <a:effectLst/>
                      </a:endParaRPr>
                    </a:p>
                    <a:p>
                      <a:pPr>
                        <a:spcAft>
                          <a:spcPts val="0"/>
                        </a:spcAft>
                      </a:pPr>
                      <a:r>
                        <a:rPr lang="en-US" sz="1000">
                          <a:effectLst/>
                        </a:rPr>
                        <a:t>9.11.3.50</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M</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V</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1/2</a:t>
                      </a:r>
                      <a:endParaRPr lang="en-GB" sz="1000">
                        <a:effectLst/>
                        <a:latin typeface="Arial" panose="020B0604020202020204" pitchFamily="34" charset="0"/>
                        <a:ea typeface="Times New Roman" panose="02020603050405020304" pitchFamily="18" charset="0"/>
                      </a:endParaRPr>
                    </a:p>
                  </a:txBody>
                  <a:tcPr marL="17780" marR="35560" marT="0" marB="0"/>
                </a:tc>
                <a:extLst>
                  <a:ext uri="{0D108BD9-81ED-4DB2-BD59-A6C34878D82A}">
                    <a16:rowId xmlns:a16="http://schemas.microsoft.com/office/drawing/2014/main" val="1328539513"/>
                  </a:ext>
                </a:extLst>
              </a:tr>
              <a:tr h="0">
                <a:tc>
                  <a:txBody>
                    <a:bodyPr/>
                    <a:lstStyle/>
                    <a:p>
                      <a:pPr>
                        <a:spcAft>
                          <a:spcPts val="0"/>
                        </a:spcAft>
                      </a:pPr>
                      <a:r>
                        <a:rPr lang="en-US" sz="1000">
                          <a:effectLst/>
                        </a:rPr>
                        <a:t> </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US" sz="1000">
                          <a:effectLst/>
                        </a:rPr>
                        <a:t>5G-S-TMSI</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US" sz="1000">
                          <a:effectLst/>
                        </a:rPr>
                        <a:t>5GS mobile identity</a:t>
                      </a:r>
                      <a:endParaRPr lang="en-GB" sz="1000">
                        <a:effectLst/>
                      </a:endParaRPr>
                    </a:p>
                    <a:p>
                      <a:pPr>
                        <a:spcAft>
                          <a:spcPts val="0"/>
                        </a:spcAft>
                      </a:pPr>
                      <a:r>
                        <a:rPr lang="en-US" sz="1000">
                          <a:effectLst/>
                        </a:rPr>
                        <a:t>9.11.3.4</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M</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LV</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7</a:t>
                      </a:r>
                      <a:endParaRPr lang="en-GB" sz="1000">
                        <a:effectLst/>
                        <a:latin typeface="Arial" panose="020B0604020202020204" pitchFamily="34" charset="0"/>
                        <a:ea typeface="Times New Roman" panose="02020603050405020304" pitchFamily="18" charset="0"/>
                      </a:endParaRPr>
                    </a:p>
                  </a:txBody>
                  <a:tcPr marL="17780" marR="35560" marT="0" marB="0"/>
                </a:tc>
                <a:extLst>
                  <a:ext uri="{0D108BD9-81ED-4DB2-BD59-A6C34878D82A}">
                    <a16:rowId xmlns:a16="http://schemas.microsoft.com/office/drawing/2014/main" val="485923167"/>
                  </a:ext>
                </a:extLst>
              </a:tr>
              <a:tr h="0">
                <a:tc>
                  <a:txBody>
                    <a:bodyPr/>
                    <a:lstStyle/>
                    <a:p>
                      <a:pPr>
                        <a:spcAft>
                          <a:spcPts val="0"/>
                        </a:spcAft>
                      </a:pPr>
                      <a:r>
                        <a:rPr lang="en-US" sz="1000">
                          <a:effectLst/>
                        </a:rPr>
                        <a:t>40</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US" sz="1000">
                          <a:effectLst/>
                        </a:rPr>
                        <a:t>Uplink data status</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US" sz="1000">
                          <a:effectLst/>
                        </a:rPr>
                        <a:t>Uplink data status</a:t>
                      </a:r>
                      <a:endParaRPr lang="en-GB" sz="1000">
                        <a:effectLst/>
                      </a:endParaRPr>
                    </a:p>
                    <a:p>
                      <a:pPr>
                        <a:spcAft>
                          <a:spcPts val="0"/>
                        </a:spcAft>
                      </a:pPr>
                      <a:r>
                        <a:rPr lang="en-US" sz="1000">
                          <a:effectLst/>
                        </a:rPr>
                        <a:t>9.11.3.57</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O</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TLV</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4-34</a:t>
                      </a:r>
                      <a:endParaRPr lang="en-GB" sz="1000">
                        <a:effectLst/>
                        <a:latin typeface="Arial" panose="020B0604020202020204" pitchFamily="34" charset="0"/>
                        <a:ea typeface="Times New Roman" panose="02020603050405020304" pitchFamily="18" charset="0"/>
                      </a:endParaRPr>
                    </a:p>
                  </a:txBody>
                  <a:tcPr marL="17780" marR="35560" marT="0" marB="0"/>
                </a:tc>
                <a:extLst>
                  <a:ext uri="{0D108BD9-81ED-4DB2-BD59-A6C34878D82A}">
                    <a16:rowId xmlns:a16="http://schemas.microsoft.com/office/drawing/2014/main" val="2863775372"/>
                  </a:ext>
                </a:extLst>
              </a:tr>
              <a:tr h="0">
                <a:tc>
                  <a:txBody>
                    <a:bodyPr/>
                    <a:lstStyle/>
                    <a:p>
                      <a:pPr>
                        <a:spcAft>
                          <a:spcPts val="0"/>
                        </a:spcAft>
                      </a:pPr>
                      <a:r>
                        <a:rPr lang="en-US" sz="1000">
                          <a:effectLst/>
                        </a:rPr>
                        <a:t>50</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US" sz="1000">
                          <a:effectLst/>
                        </a:rPr>
                        <a:t>PDU session status</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US" sz="1000">
                          <a:effectLst/>
                        </a:rPr>
                        <a:t>PDU session status</a:t>
                      </a:r>
                      <a:endParaRPr lang="en-GB" sz="1000">
                        <a:effectLst/>
                      </a:endParaRPr>
                    </a:p>
                    <a:p>
                      <a:pPr>
                        <a:spcAft>
                          <a:spcPts val="0"/>
                        </a:spcAft>
                      </a:pPr>
                      <a:r>
                        <a:rPr lang="en-US" sz="1000">
                          <a:effectLst/>
                        </a:rPr>
                        <a:t>9.11.3.44</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O</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TLV</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4-34</a:t>
                      </a:r>
                      <a:endParaRPr lang="en-GB" sz="1000">
                        <a:effectLst/>
                        <a:latin typeface="Arial" panose="020B0604020202020204" pitchFamily="34" charset="0"/>
                        <a:ea typeface="Times New Roman" panose="02020603050405020304" pitchFamily="18" charset="0"/>
                      </a:endParaRPr>
                    </a:p>
                  </a:txBody>
                  <a:tcPr marL="17780" marR="35560" marT="0" marB="0"/>
                </a:tc>
                <a:extLst>
                  <a:ext uri="{0D108BD9-81ED-4DB2-BD59-A6C34878D82A}">
                    <a16:rowId xmlns:a16="http://schemas.microsoft.com/office/drawing/2014/main" val="718936980"/>
                  </a:ext>
                </a:extLst>
              </a:tr>
              <a:tr h="0">
                <a:tc>
                  <a:txBody>
                    <a:bodyPr/>
                    <a:lstStyle/>
                    <a:p>
                      <a:pPr>
                        <a:spcAft>
                          <a:spcPts val="0"/>
                        </a:spcAft>
                      </a:pPr>
                      <a:r>
                        <a:rPr lang="en-US" sz="1000">
                          <a:effectLst/>
                        </a:rPr>
                        <a:t>25</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US" sz="1000">
                          <a:effectLst/>
                        </a:rPr>
                        <a:t>Allowed PDU session status</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US" sz="1000">
                          <a:effectLst/>
                        </a:rPr>
                        <a:t>Allowed PDU session status</a:t>
                      </a:r>
                      <a:endParaRPr lang="en-GB" sz="1000">
                        <a:effectLst/>
                      </a:endParaRPr>
                    </a:p>
                    <a:p>
                      <a:pPr>
                        <a:spcAft>
                          <a:spcPts val="0"/>
                        </a:spcAft>
                      </a:pPr>
                      <a:r>
                        <a:rPr lang="en-US" sz="1000">
                          <a:effectLst/>
                        </a:rPr>
                        <a:t>9.11.3.13</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O</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a:effectLst/>
                        </a:rPr>
                        <a:t>TLV</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US" sz="1000" dirty="0">
                          <a:effectLst/>
                        </a:rPr>
                        <a:t>4-34</a:t>
                      </a:r>
                      <a:endParaRPr lang="en-GB" sz="1000" dirty="0">
                        <a:effectLst/>
                        <a:latin typeface="Arial" panose="020B0604020202020204" pitchFamily="34" charset="0"/>
                        <a:ea typeface="Times New Roman" panose="02020603050405020304" pitchFamily="18" charset="0"/>
                      </a:endParaRPr>
                    </a:p>
                  </a:txBody>
                  <a:tcPr marL="17780" marR="35560" marT="0" marB="0"/>
                </a:tc>
                <a:extLst>
                  <a:ext uri="{0D108BD9-81ED-4DB2-BD59-A6C34878D82A}">
                    <a16:rowId xmlns:a16="http://schemas.microsoft.com/office/drawing/2014/main" val="3611346816"/>
                  </a:ext>
                </a:extLst>
              </a:tr>
            </a:tbl>
          </a:graphicData>
        </a:graphic>
      </p:graphicFrame>
      <p:sp>
        <p:nvSpPr>
          <p:cNvPr id="7" name="Rectangle 1">
            <a:extLst>
              <a:ext uri="{FF2B5EF4-FFF2-40B4-BE49-F238E27FC236}">
                <a16:creationId xmlns:a16="http://schemas.microsoft.com/office/drawing/2014/main" id="{844D14F3-1FCC-4160-BC7C-0603E9C5CB30}"/>
              </a:ext>
            </a:extLst>
          </p:cNvPr>
          <p:cNvSpPr>
            <a:spLocks noChangeArrowheads="1"/>
          </p:cNvSpPr>
          <p:nvPr/>
        </p:nvSpPr>
        <p:spPr bwMode="auto">
          <a:xfrm>
            <a:off x="3286419" y="1002890"/>
            <a:ext cx="617345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en-US"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24.501  Table</a:t>
            </a:r>
            <a:r>
              <a:rPr kumimoji="0" lang="en-US" altLang="en-US"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fr-FR" altLang="en-US"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8.2.16.1.1: SERVICE REQUEST message content</a:t>
            </a:r>
            <a:endParaRPr kumimoji="0" lang="en-GB" altLang="en-US" sz="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4812555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CCF0DBB-02B1-4B63-AF09-4D8AFC5DDDDD}"/>
              </a:ext>
            </a:extLst>
          </p:cNvPr>
          <p:cNvSpPr>
            <a:spLocks noGrp="1"/>
          </p:cNvSpPr>
          <p:nvPr>
            <p:ph type="body" sz="quarter" idx="11"/>
          </p:nvPr>
        </p:nvSpPr>
        <p:spPr/>
        <p:txBody>
          <a:bodyPr/>
          <a:lstStyle/>
          <a:p>
            <a:r>
              <a:rPr lang="en-GB" dirty="0" err="1"/>
              <a:t>RRCSetupComplete</a:t>
            </a:r>
            <a:r>
              <a:rPr lang="en-GB" dirty="0"/>
              <a:t> message (TS 38.331)</a:t>
            </a:r>
          </a:p>
        </p:txBody>
      </p:sp>
      <p:sp>
        <p:nvSpPr>
          <p:cNvPr id="5" name="Footer Placeholder 4">
            <a:extLst>
              <a:ext uri="{FF2B5EF4-FFF2-40B4-BE49-F238E27FC236}">
                <a16:creationId xmlns:a16="http://schemas.microsoft.com/office/drawing/2014/main" id="{1D5F959E-EA9D-49A9-A843-A321A6F5A26B}"/>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pic>
        <p:nvPicPr>
          <p:cNvPr id="12" name="Picture 11">
            <a:extLst>
              <a:ext uri="{FF2B5EF4-FFF2-40B4-BE49-F238E27FC236}">
                <a16:creationId xmlns:a16="http://schemas.microsoft.com/office/drawing/2014/main" id="{8EC45BBC-7FD0-4A08-B361-2F7762400A53}"/>
              </a:ext>
            </a:extLst>
          </p:cNvPr>
          <p:cNvPicPr>
            <a:picLocks noChangeAspect="1"/>
          </p:cNvPicPr>
          <p:nvPr/>
        </p:nvPicPr>
        <p:blipFill>
          <a:blip r:embed="rId3"/>
          <a:stretch>
            <a:fillRect/>
          </a:stretch>
        </p:blipFill>
        <p:spPr>
          <a:xfrm>
            <a:off x="179861" y="1016444"/>
            <a:ext cx="5915141" cy="1726756"/>
          </a:xfrm>
          <a:prstGeom prst="rect">
            <a:avLst/>
          </a:prstGeom>
        </p:spPr>
      </p:pic>
      <p:pic>
        <p:nvPicPr>
          <p:cNvPr id="13" name="Picture 12">
            <a:extLst>
              <a:ext uri="{FF2B5EF4-FFF2-40B4-BE49-F238E27FC236}">
                <a16:creationId xmlns:a16="http://schemas.microsoft.com/office/drawing/2014/main" id="{37962C62-1DF9-46C1-BD46-9025EF94914D}"/>
              </a:ext>
            </a:extLst>
          </p:cNvPr>
          <p:cNvPicPr>
            <a:picLocks noChangeAspect="1"/>
          </p:cNvPicPr>
          <p:nvPr/>
        </p:nvPicPr>
        <p:blipFill>
          <a:blip r:embed="rId4"/>
          <a:stretch>
            <a:fillRect/>
          </a:stretch>
        </p:blipFill>
        <p:spPr>
          <a:xfrm>
            <a:off x="179861" y="2786333"/>
            <a:ext cx="5915141" cy="526268"/>
          </a:xfrm>
          <a:prstGeom prst="rect">
            <a:avLst/>
          </a:prstGeom>
        </p:spPr>
      </p:pic>
      <p:pic>
        <p:nvPicPr>
          <p:cNvPr id="15" name="Picture 14">
            <a:extLst>
              <a:ext uri="{FF2B5EF4-FFF2-40B4-BE49-F238E27FC236}">
                <a16:creationId xmlns:a16="http://schemas.microsoft.com/office/drawing/2014/main" id="{BE1DDD4E-3AA3-4C62-94B7-9CCAD0105F21}"/>
              </a:ext>
            </a:extLst>
          </p:cNvPr>
          <p:cNvPicPr>
            <a:picLocks noChangeAspect="1"/>
          </p:cNvPicPr>
          <p:nvPr/>
        </p:nvPicPr>
        <p:blipFill>
          <a:blip r:embed="rId5"/>
          <a:stretch>
            <a:fillRect/>
          </a:stretch>
        </p:blipFill>
        <p:spPr>
          <a:xfrm>
            <a:off x="179861" y="3397283"/>
            <a:ext cx="5915141" cy="1275953"/>
          </a:xfrm>
          <a:prstGeom prst="rect">
            <a:avLst/>
          </a:prstGeom>
        </p:spPr>
      </p:pic>
      <p:sp>
        <p:nvSpPr>
          <p:cNvPr id="18" name="Text Placeholder 3">
            <a:extLst>
              <a:ext uri="{FF2B5EF4-FFF2-40B4-BE49-F238E27FC236}">
                <a16:creationId xmlns:a16="http://schemas.microsoft.com/office/drawing/2014/main" id="{B9862BD5-771A-4B4B-9768-D9DC9FB346B7}"/>
              </a:ext>
            </a:extLst>
          </p:cNvPr>
          <p:cNvSpPr>
            <a:spLocks noGrp="1"/>
          </p:cNvSpPr>
          <p:nvPr>
            <p:ph type="body" sz="quarter" idx="12"/>
          </p:nvPr>
        </p:nvSpPr>
        <p:spPr>
          <a:xfrm>
            <a:off x="6570572" y="1078119"/>
            <a:ext cx="2077772" cy="3560400"/>
          </a:xfrm>
        </p:spPr>
        <p:txBody>
          <a:bodyPr>
            <a:normAutofit fontScale="92500" lnSpcReduction="20000"/>
          </a:bodyPr>
          <a:lstStyle/>
          <a:p>
            <a:r>
              <a:rPr lang="en-GB" b="1" dirty="0"/>
              <a:t>2</a:t>
            </a:r>
            <a:r>
              <a:rPr lang="en-GB" dirty="0"/>
              <a:t> bit TI, </a:t>
            </a:r>
          </a:p>
          <a:p>
            <a:r>
              <a:rPr lang="en-GB" b="1" dirty="0"/>
              <a:t>4</a:t>
            </a:r>
            <a:r>
              <a:rPr lang="en-GB" dirty="0"/>
              <a:t> bits  selected PLMN Id,</a:t>
            </a:r>
          </a:p>
          <a:p>
            <a:r>
              <a:rPr lang="en-GB" b="1" dirty="0"/>
              <a:t>6</a:t>
            </a:r>
            <a:r>
              <a:rPr lang="en-GB" dirty="0"/>
              <a:t> octets S-TMSI, registered AMF between </a:t>
            </a:r>
            <a:r>
              <a:rPr lang="en-GB" b="1" dirty="0"/>
              <a:t>3</a:t>
            </a:r>
            <a:r>
              <a:rPr lang="en-GB" dirty="0"/>
              <a:t> octets and 9 if PLMN Id is different than the one indicated in message</a:t>
            </a:r>
          </a:p>
          <a:p>
            <a:endParaRPr lang="en-GB" dirty="0"/>
          </a:p>
          <a:p>
            <a:endParaRPr lang="en-GB" dirty="0"/>
          </a:p>
          <a:p>
            <a:r>
              <a:rPr lang="en-GB" dirty="0"/>
              <a:t>without any extension, At least 10 octets are there commonly. Could be 16 also when multiple PLMN IDs are shared an AMF</a:t>
            </a:r>
          </a:p>
        </p:txBody>
      </p:sp>
    </p:spTree>
    <p:extLst>
      <p:ext uri="{BB962C8B-B14F-4D97-AF65-F5344CB8AC3E}">
        <p14:creationId xmlns:p14="http://schemas.microsoft.com/office/powerpoint/2010/main" val="37045927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CCF0DBB-02B1-4B63-AF09-4D8AFC5DDDDD}"/>
              </a:ext>
            </a:extLst>
          </p:cNvPr>
          <p:cNvSpPr>
            <a:spLocks noGrp="1"/>
          </p:cNvSpPr>
          <p:nvPr>
            <p:ph type="body" sz="quarter" idx="11"/>
          </p:nvPr>
        </p:nvSpPr>
        <p:spPr/>
        <p:txBody>
          <a:bodyPr/>
          <a:lstStyle/>
          <a:p>
            <a:r>
              <a:rPr lang="en-GB" dirty="0"/>
              <a:t>SR message PDCP (TS 38.323):</a:t>
            </a:r>
          </a:p>
        </p:txBody>
      </p:sp>
      <p:sp>
        <p:nvSpPr>
          <p:cNvPr id="5" name="Footer Placeholder 4">
            <a:extLst>
              <a:ext uri="{FF2B5EF4-FFF2-40B4-BE49-F238E27FC236}">
                <a16:creationId xmlns:a16="http://schemas.microsoft.com/office/drawing/2014/main" id="{1D5F959E-EA9D-49A9-A843-A321A6F5A26B}"/>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
        <p:nvSpPr>
          <p:cNvPr id="18" name="Text Placeholder 3">
            <a:extLst>
              <a:ext uri="{FF2B5EF4-FFF2-40B4-BE49-F238E27FC236}">
                <a16:creationId xmlns:a16="http://schemas.microsoft.com/office/drawing/2014/main" id="{B9862BD5-771A-4B4B-9768-D9DC9FB346B7}"/>
              </a:ext>
            </a:extLst>
          </p:cNvPr>
          <p:cNvSpPr>
            <a:spLocks noGrp="1"/>
          </p:cNvSpPr>
          <p:nvPr>
            <p:ph type="body" sz="quarter" idx="12"/>
          </p:nvPr>
        </p:nvSpPr>
        <p:spPr>
          <a:xfrm>
            <a:off x="6570572" y="1078119"/>
            <a:ext cx="1886400" cy="3560400"/>
          </a:xfrm>
        </p:spPr>
        <p:txBody>
          <a:bodyPr/>
          <a:lstStyle/>
          <a:p>
            <a:r>
              <a:rPr lang="en-US" dirty="0"/>
              <a:t>For SRBs, the MAC-I field is always present. If integrity protection is not configured, the MAC-I field is still present but should be padded with padding bits set to 0.</a:t>
            </a:r>
          </a:p>
          <a:p>
            <a:endParaRPr lang="en-US" dirty="0"/>
          </a:p>
          <a:p>
            <a:r>
              <a:rPr lang="en-US" dirty="0"/>
              <a:t>So 6 Octets are for PDCP</a:t>
            </a:r>
            <a:endParaRPr lang="en-GB" dirty="0"/>
          </a:p>
        </p:txBody>
      </p:sp>
      <p:sp>
        <p:nvSpPr>
          <p:cNvPr id="6" name="Rectangle 1">
            <a:extLst>
              <a:ext uri="{FF2B5EF4-FFF2-40B4-BE49-F238E27FC236}">
                <a16:creationId xmlns:a16="http://schemas.microsoft.com/office/drawing/2014/main" id="{DDE91FBF-7166-45C8-891B-60BAAEFAAE54}"/>
              </a:ext>
            </a:extLst>
          </p:cNvPr>
          <p:cNvSpPr>
            <a:spLocks noChangeArrowheads="1"/>
          </p:cNvSpPr>
          <p:nvPr/>
        </p:nvSpPr>
        <p:spPr bwMode="auto">
          <a:xfrm>
            <a:off x="-2304000" y="1250794"/>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CC00"/>
                </a:solidFill>
                <a:effectLst/>
                <a:latin typeface="Verdana" panose="020B0604030504040204" pitchFamily="34" charset="0"/>
                <a:cs typeface="Times New Roman" panose="02020603050405020304" pitchFamily="18" charset="0"/>
              </a:rPr>
              <a:t>&lt;</a:t>
            </a:r>
            <a:r>
              <a:rPr kumimoji="0" lang="en-US" altLang="en-US" sz="1000" b="1" i="0" u="none" strike="noStrike" cap="none" normalizeH="0" baseline="0" dirty="0" bmk="">
                <a:ln>
                  <a:noFill/>
                </a:ln>
                <a:solidFill>
                  <a:srgbClr val="00CC00"/>
                </a:solidFill>
                <a:effectLst/>
                <a:latin typeface="Verdana" panose="020B0604030504040204" pitchFamily="34" charset="0"/>
                <a:cs typeface="Times New Roman" panose="02020603050405020304" pitchFamily="18" charset="0"/>
              </a:rPr>
              <a:t> Data PDU for SRB &gt;</a:t>
            </a:r>
            <a:endParaRPr kumimoji="0" lang="en-US" altLang="en-US" sz="6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Verdana" panose="020B0604030504040204" pitchFamily="34" charset="0"/>
                <a:cs typeface="Times New Roman" panose="02020603050405020304" pitchFamily="18" charset="0"/>
              </a:rPr>
              <a:t> </a:t>
            </a:r>
            <a:endParaRPr kumimoji="0" lang="en-US" altLang="en-US" sz="6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Verdana" panose="020B0604030504040204" pitchFamily="34" charset="0"/>
                <a:cs typeface="Times New Roman" panose="02020603050405020304" pitchFamily="18" charset="0"/>
              </a:rPr>
              <a:t>&lt;  38.323 - Figure 6.2.2.1-1: PDCP Data PDU format for SRBs &gt;</a:t>
            </a:r>
            <a:endParaRPr kumimoji="0" lang="en-US" altLang="en-US" sz="6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93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endParaRPr>
          </a:p>
        </p:txBody>
      </p:sp>
      <p:pic>
        <p:nvPicPr>
          <p:cNvPr id="3074" name="Picture 2" descr="http://www.sharetechnote.com/html/5G/image/38_323_Fig_6_2_2_1_1.png">
            <a:extLst>
              <a:ext uri="{FF2B5EF4-FFF2-40B4-BE49-F238E27FC236}">
                <a16:creationId xmlns:a16="http://schemas.microsoft.com/office/drawing/2014/main" id="{36CFCE4E-7374-427E-B44C-8B253B4765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099" y="1614572"/>
            <a:ext cx="3648075" cy="3067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31277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CCF0DBB-02B1-4B63-AF09-4D8AFC5DDDDD}"/>
              </a:ext>
            </a:extLst>
          </p:cNvPr>
          <p:cNvSpPr>
            <a:spLocks noGrp="1"/>
          </p:cNvSpPr>
          <p:nvPr>
            <p:ph type="body" sz="quarter" idx="11"/>
          </p:nvPr>
        </p:nvSpPr>
        <p:spPr/>
        <p:txBody>
          <a:bodyPr/>
          <a:lstStyle/>
          <a:p>
            <a:r>
              <a:rPr lang="en-GB" dirty="0"/>
              <a:t>SR message MAC layer  (TS 38.321)</a:t>
            </a:r>
          </a:p>
        </p:txBody>
      </p:sp>
      <p:sp>
        <p:nvSpPr>
          <p:cNvPr id="5" name="Footer Placeholder 4">
            <a:extLst>
              <a:ext uri="{FF2B5EF4-FFF2-40B4-BE49-F238E27FC236}">
                <a16:creationId xmlns:a16="http://schemas.microsoft.com/office/drawing/2014/main" id="{1D5F959E-EA9D-49A9-A843-A321A6F5A26B}"/>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
        <p:nvSpPr>
          <p:cNvPr id="18" name="Text Placeholder 3">
            <a:extLst>
              <a:ext uri="{FF2B5EF4-FFF2-40B4-BE49-F238E27FC236}">
                <a16:creationId xmlns:a16="http://schemas.microsoft.com/office/drawing/2014/main" id="{B9862BD5-771A-4B4B-9768-D9DC9FB346B7}"/>
              </a:ext>
            </a:extLst>
          </p:cNvPr>
          <p:cNvSpPr>
            <a:spLocks noGrp="1"/>
          </p:cNvSpPr>
          <p:nvPr>
            <p:ph type="body" sz="quarter" idx="12"/>
          </p:nvPr>
        </p:nvSpPr>
        <p:spPr>
          <a:xfrm>
            <a:off x="6570572" y="1078119"/>
            <a:ext cx="1886400" cy="3560400"/>
          </a:xfrm>
        </p:spPr>
        <p:txBody>
          <a:bodyPr/>
          <a:lstStyle/>
          <a:p>
            <a:r>
              <a:rPr lang="en-US" dirty="0"/>
              <a:t>L = L: The Length field indicates the length of the corresponding MAC SDU r variable-sized MAC CE in bytes. </a:t>
            </a:r>
          </a:p>
          <a:p>
            <a:r>
              <a:rPr lang="en-US" dirty="0"/>
              <a:t>8 bits is </a:t>
            </a:r>
            <a:r>
              <a:rPr lang="en-US" dirty="0" err="1"/>
              <a:t>suffient</a:t>
            </a:r>
            <a:r>
              <a:rPr lang="en-US" dirty="0"/>
              <a:t> for SR -&gt; 2 octets overhead</a:t>
            </a:r>
            <a:endParaRPr lang="en-GB" dirty="0"/>
          </a:p>
        </p:txBody>
      </p:sp>
      <p:pic>
        <p:nvPicPr>
          <p:cNvPr id="7" name="Picture 6">
            <a:extLst>
              <a:ext uri="{FF2B5EF4-FFF2-40B4-BE49-F238E27FC236}">
                <a16:creationId xmlns:a16="http://schemas.microsoft.com/office/drawing/2014/main" id="{F331BA5D-922E-4D4B-BE7E-EEB8409A3CA8}"/>
              </a:ext>
            </a:extLst>
          </p:cNvPr>
          <p:cNvPicPr>
            <a:picLocks noChangeAspect="1"/>
          </p:cNvPicPr>
          <p:nvPr/>
        </p:nvPicPr>
        <p:blipFill>
          <a:blip r:embed="rId3"/>
          <a:stretch>
            <a:fillRect/>
          </a:stretch>
        </p:blipFill>
        <p:spPr>
          <a:xfrm>
            <a:off x="-757971" y="1078119"/>
            <a:ext cx="6123941" cy="3246653"/>
          </a:xfrm>
          <a:prstGeom prst="rect">
            <a:avLst/>
          </a:prstGeom>
        </p:spPr>
      </p:pic>
    </p:spTree>
    <p:extLst>
      <p:ext uri="{BB962C8B-B14F-4D97-AF65-F5344CB8AC3E}">
        <p14:creationId xmlns:p14="http://schemas.microsoft.com/office/powerpoint/2010/main" val="21286998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CCF0DBB-02B1-4B63-AF09-4D8AFC5DDDDD}"/>
              </a:ext>
            </a:extLst>
          </p:cNvPr>
          <p:cNvSpPr>
            <a:spLocks noGrp="1"/>
          </p:cNvSpPr>
          <p:nvPr>
            <p:ph type="body" sz="quarter" idx="11"/>
          </p:nvPr>
        </p:nvSpPr>
        <p:spPr/>
        <p:txBody>
          <a:bodyPr/>
          <a:lstStyle/>
          <a:p>
            <a:r>
              <a:rPr lang="en-GB" dirty="0"/>
              <a:t>Summary of SR length without NSSAI in RRC for UL data:</a:t>
            </a:r>
          </a:p>
        </p:txBody>
      </p:sp>
      <p:sp>
        <p:nvSpPr>
          <p:cNvPr id="5" name="Footer Placeholder 4">
            <a:extLst>
              <a:ext uri="{FF2B5EF4-FFF2-40B4-BE49-F238E27FC236}">
                <a16:creationId xmlns:a16="http://schemas.microsoft.com/office/drawing/2014/main" id="{1D5F959E-EA9D-49A9-A843-A321A6F5A26B}"/>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graphicFrame>
        <p:nvGraphicFramePr>
          <p:cNvPr id="2" name="Table 1">
            <a:extLst>
              <a:ext uri="{FF2B5EF4-FFF2-40B4-BE49-F238E27FC236}">
                <a16:creationId xmlns:a16="http://schemas.microsoft.com/office/drawing/2014/main" id="{D3782DFB-E431-4AA0-A78F-814CE90F163A}"/>
              </a:ext>
            </a:extLst>
          </p:cNvPr>
          <p:cNvGraphicFramePr>
            <a:graphicFrameLocks noGrp="1"/>
          </p:cNvGraphicFramePr>
          <p:nvPr>
            <p:extLst>
              <p:ext uri="{D42A27DB-BD31-4B8C-83A1-F6EECF244321}">
                <p14:modId xmlns:p14="http://schemas.microsoft.com/office/powerpoint/2010/main" val="1181649557"/>
              </p:ext>
            </p:extLst>
          </p:nvPr>
        </p:nvGraphicFramePr>
        <p:xfrm>
          <a:off x="417600" y="1324610"/>
          <a:ext cx="8308800" cy="2865120"/>
        </p:xfrm>
        <a:graphic>
          <a:graphicData uri="http://schemas.openxmlformats.org/drawingml/2006/table">
            <a:tbl>
              <a:tblPr firstRow="1" bandRow="1">
                <a:tableStyleId>{5C22544A-7EE6-4342-B048-85BDC9FD1C3A}</a:tableStyleId>
              </a:tblPr>
              <a:tblGrid>
                <a:gridCol w="2395938">
                  <a:extLst>
                    <a:ext uri="{9D8B030D-6E8A-4147-A177-3AD203B41FA5}">
                      <a16:colId xmlns:a16="http://schemas.microsoft.com/office/drawing/2014/main" val="2974927504"/>
                    </a:ext>
                  </a:extLst>
                </a:gridCol>
                <a:gridCol w="879231">
                  <a:extLst>
                    <a:ext uri="{9D8B030D-6E8A-4147-A177-3AD203B41FA5}">
                      <a16:colId xmlns:a16="http://schemas.microsoft.com/office/drawing/2014/main" val="753728257"/>
                    </a:ext>
                  </a:extLst>
                </a:gridCol>
                <a:gridCol w="5033631">
                  <a:extLst>
                    <a:ext uri="{9D8B030D-6E8A-4147-A177-3AD203B41FA5}">
                      <a16:colId xmlns:a16="http://schemas.microsoft.com/office/drawing/2014/main" val="2358853861"/>
                    </a:ext>
                  </a:extLst>
                </a:gridCol>
              </a:tblGrid>
              <a:tr h="370840">
                <a:tc>
                  <a:txBody>
                    <a:bodyPr/>
                    <a:lstStyle/>
                    <a:p>
                      <a:r>
                        <a:rPr lang="en-GB" dirty="0"/>
                        <a:t>Item</a:t>
                      </a:r>
                    </a:p>
                  </a:txBody>
                  <a:tcPr/>
                </a:tc>
                <a:tc>
                  <a:txBody>
                    <a:bodyPr/>
                    <a:lstStyle/>
                    <a:p>
                      <a:r>
                        <a:rPr lang="en-GB" dirty="0"/>
                        <a:t>octets</a:t>
                      </a:r>
                    </a:p>
                  </a:txBody>
                  <a:tcPr/>
                </a:tc>
                <a:tc>
                  <a:txBody>
                    <a:bodyPr/>
                    <a:lstStyle/>
                    <a:p>
                      <a:r>
                        <a:rPr lang="en-GB" dirty="0"/>
                        <a:t>Comments</a:t>
                      </a:r>
                    </a:p>
                  </a:txBody>
                  <a:tcPr/>
                </a:tc>
                <a:extLst>
                  <a:ext uri="{0D108BD9-81ED-4DB2-BD59-A6C34878D82A}">
                    <a16:rowId xmlns:a16="http://schemas.microsoft.com/office/drawing/2014/main" val="3836782098"/>
                  </a:ext>
                </a:extLst>
              </a:tr>
              <a:tr h="370840">
                <a:tc>
                  <a:txBody>
                    <a:bodyPr/>
                    <a:lstStyle/>
                    <a:p>
                      <a:r>
                        <a:rPr lang="en-GB" dirty="0"/>
                        <a:t>NAS </a:t>
                      </a:r>
                      <a:r>
                        <a:rPr lang="en-GB" dirty="0" err="1"/>
                        <a:t>signaling</a:t>
                      </a:r>
                      <a:r>
                        <a:rPr lang="en-GB" dirty="0"/>
                        <a:t> header</a:t>
                      </a:r>
                    </a:p>
                  </a:txBody>
                  <a:tcPr/>
                </a:tc>
                <a:tc>
                  <a:txBody>
                    <a:bodyPr/>
                    <a:lstStyle/>
                    <a:p>
                      <a:r>
                        <a:rPr lang="en-GB" b="0" dirty="0"/>
                        <a:t>7</a:t>
                      </a:r>
                    </a:p>
                  </a:txBody>
                  <a:tcPr/>
                </a:tc>
                <a:tc>
                  <a:txBody>
                    <a:bodyPr/>
                    <a:lstStyle/>
                    <a:p>
                      <a:endParaRPr lang="en-GB" dirty="0"/>
                    </a:p>
                  </a:txBody>
                  <a:tcPr/>
                </a:tc>
                <a:extLst>
                  <a:ext uri="{0D108BD9-81ED-4DB2-BD59-A6C34878D82A}">
                    <a16:rowId xmlns:a16="http://schemas.microsoft.com/office/drawing/2014/main" val="2919496381"/>
                  </a:ext>
                </a:extLst>
              </a:tr>
              <a:tr h="370840">
                <a:tc>
                  <a:txBody>
                    <a:bodyPr/>
                    <a:lstStyle/>
                    <a:p>
                      <a:r>
                        <a:rPr lang="en-GB" dirty="0"/>
                        <a:t>NAS SR</a:t>
                      </a:r>
                    </a:p>
                  </a:txBody>
                  <a:tcPr/>
                </a:tc>
                <a:tc>
                  <a:txBody>
                    <a:bodyPr/>
                    <a:lstStyle/>
                    <a:p>
                      <a:r>
                        <a:rPr lang="en-GB" b="0" dirty="0"/>
                        <a:t>15</a:t>
                      </a:r>
                    </a:p>
                  </a:txBody>
                  <a:tcPr/>
                </a:tc>
                <a:tc>
                  <a:txBody>
                    <a:bodyPr/>
                    <a:lstStyle/>
                    <a:p>
                      <a:r>
                        <a:rPr lang="en-GB" dirty="0"/>
                        <a:t>19 or 23 if PDU sync on one or two accesses</a:t>
                      </a:r>
                    </a:p>
                  </a:txBody>
                  <a:tcPr/>
                </a:tc>
                <a:extLst>
                  <a:ext uri="{0D108BD9-81ED-4DB2-BD59-A6C34878D82A}">
                    <a16:rowId xmlns:a16="http://schemas.microsoft.com/office/drawing/2014/main" val="439199015"/>
                  </a:ext>
                </a:extLst>
              </a:tr>
              <a:tr h="370840">
                <a:tc>
                  <a:txBody>
                    <a:bodyPr/>
                    <a:lstStyle/>
                    <a:p>
                      <a:r>
                        <a:rPr lang="en-GB" dirty="0" err="1"/>
                        <a:t>RRCSetupComplete</a:t>
                      </a:r>
                      <a:endParaRPr lang="en-GB" dirty="0"/>
                    </a:p>
                  </a:txBody>
                  <a:tcPr/>
                </a:tc>
                <a:tc>
                  <a:txBody>
                    <a:bodyPr/>
                    <a:lstStyle/>
                    <a:p>
                      <a:r>
                        <a:rPr lang="en-GB" dirty="0"/>
                        <a:t>10</a:t>
                      </a:r>
                    </a:p>
                  </a:txBody>
                  <a:tcPr/>
                </a:tc>
                <a:tc>
                  <a:txBody>
                    <a:bodyPr/>
                    <a:lstStyle/>
                    <a:p>
                      <a:r>
                        <a:rPr lang="en-GB" dirty="0"/>
                        <a:t>Could be more if PLMN ID needs to be added to registered AMF.</a:t>
                      </a:r>
                    </a:p>
                  </a:txBody>
                  <a:tcPr/>
                </a:tc>
                <a:extLst>
                  <a:ext uri="{0D108BD9-81ED-4DB2-BD59-A6C34878D82A}">
                    <a16:rowId xmlns:a16="http://schemas.microsoft.com/office/drawing/2014/main" val="75581118"/>
                  </a:ext>
                </a:extLst>
              </a:tr>
              <a:tr h="370840">
                <a:tc>
                  <a:txBody>
                    <a:bodyPr/>
                    <a:lstStyle/>
                    <a:p>
                      <a:r>
                        <a:rPr lang="en-GB" dirty="0"/>
                        <a:t>PDCP</a:t>
                      </a:r>
                    </a:p>
                  </a:txBody>
                  <a:tcPr/>
                </a:tc>
                <a:tc>
                  <a:txBody>
                    <a:bodyPr/>
                    <a:lstStyle/>
                    <a:p>
                      <a:r>
                        <a:rPr lang="en-GB" dirty="0"/>
                        <a:t>6</a:t>
                      </a:r>
                    </a:p>
                  </a:txBody>
                  <a:tcPr/>
                </a:tc>
                <a:tc>
                  <a:txBody>
                    <a:bodyPr/>
                    <a:lstStyle/>
                    <a:p>
                      <a:endParaRPr lang="en-GB"/>
                    </a:p>
                  </a:txBody>
                  <a:tcPr/>
                </a:tc>
                <a:extLst>
                  <a:ext uri="{0D108BD9-81ED-4DB2-BD59-A6C34878D82A}">
                    <a16:rowId xmlns:a16="http://schemas.microsoft.com/office/drawing/2014/main" val="2463629502"/>
                  </a:ext>
                </a:extLst>
              </a:tr>
              <a:tr h="370840">
                <a:tc>
                  <a:txBody>
                    <a:bodyPr/>
                    <a:lstStyle/>
                    <a:p>
                      <a:r>
                        <a:rPr lang="en-GB" dirty="0"/>
                        <a:t>MAC</a:t>
                      </a:r>
                    </a:p>
                  </a:txBody>
                  <a:tcPr/>
                </a:tc>
                <a:tc>
                  <a:txBody>
                    <a:bodyPr/>
                    <a:lstStyle/>
                    <a:p>
                      <a:r>
                        <a:rPr lang="en-GB" dirty="0"/>
                        <a:t>2</a:t>
                      </a:r>
                    </a:p>
                  </a:txBody>
                  <a:tcPr/>
                </a:tc>
                <a:tc>
                  <a:txBody>
                    <a:bodyPr/>
                    <a:lstStyle/>
                    <a:p>
                      <a:endParaRPr lang="en-GB"/>
                    </a:p>
                  </a:txBody>
                  <a:tcPr/>
                </a:tc>
                <a:extLst>
                  <a:ext uri="{0D108BD9-81ED-4DB2-BD59-A6C34878D82A}">
                    <a16:rowId xmlns:a16="http://schemas.microsoft.com/office/drawing/2014/main" val="2707213752"/>
                  </a:ext>
                </a:extLst>
              </a:tr>
              <a:tr h="370840">
                <a:tc>
                  <a:txBody>
                    <a:bodyPr/>
                    <a:lstStyle/>
                    <a:p>
                      <a:r>
                        <a:rPr lang="en-GB" dirty="0"/>
                        <a:t>Total</a:t>
                      </a:r>
                    </a:p>
                  </a:txBody>
                  <a:tcPr/>
                </a:tc>
                <a:tc>
                  <a:txBody>
                    <a:bodyPr/>
                    <a:lstStyle/>
                    <a:p>
                      <a:r>
                        <a:rPr lang="en-GB" dirty="0"/>
                        <a:t>40</a:t>
                      </a:r>
                    </a:p>
                  </a:txBody>
                  <a:tcPr/>
                </a:tc>
                <a:tc>
                  <a:txBody>
                    <a:bodyPr/>
                    <a:lstStyle/>
                    <a:p>
                      <a:endParaRPr lang="en-GB" dirty="0"/>
                    </a:p>
                  </a:txBody>
                  <a:tcPr/>
                </a:tc>
                <a:extLst>
                  <a:ext uri="{0D108BD9-81ED-4DB2-BD59-A6C34878D82A}">
                    <a16:rowId xmlns:a16="http://schemas.microsoft.com/office/drawing/2014/main" val="3027244400"/>
                  </a:ext>
                </a:extLst>
              </a:tr>
            </a:tbl>
          </a:graphicData>
        </a:graphic>
      </p:graphicFrame>
    </p:spTree>
    <p:extLst>
      <p:ext uri="{BB962C8B-B14F-4D97-AF65-F5344CB8AC3E}">
        <p14:creationId xmlns:p14="http://schemas.microsoft.com/office/powerpoint/2010/main" val="29456354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CCF0DBB-02B1-4B63-AF09-4D8AFC5DDDDD}"/>
              </a:ext>
            </a:extLst>
          </p:cNvPr>
          <p:cNvSpPr>
            <a:spLocks noGrp="1"/>
          </p:cNvSpPr>
          <p:nvPr>
            <p:ph type="body" sz="quarter" idx="11"/>
          </p:nvPr>
        </p:nvSpPr>
        <p:spPr/>
        <p:txBody>
          <a:bodyPr/>
          <a:lstStyle/>
          <a:p>
            <a:r>
              <a:rPr lang="en-GB" dirty="0"/>
              <a:t>Worst case overhear analysis ABOVE PHY</a:t>
            </a:r>
          </a:p>
        </p:txBody>
      </p:sp>
      <p:sp>
        <p:nvSpPr>
          <p:cNvPr id="5" name="Footer Placeholder 4">
            <a:extLst>
              <a:ext uri="{FF2B5EF4-FFF2-40B4-BE49-F238E27FC236}">
                <a16:creationId xmlns:a16="http://schemas.microsoft.com/office/drawing/2014/main" id="{1D5F959E-EA9D-49A9-A843-A321A6F5A26B}"/>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graphicFrame>
        <p:nvGraphicFramePr>
          <p:cNvPr id="4" name="Table 3">
            <a:extLst>
              <a:ext uri="{FF2B5EF4-FFF2-40B4-BE49-F238E27FC236}">
                <a16:creationId xmlns:a16="http://schemas.microsoft.com/office/drawing/2014/main" id="{389D7CED-2DF6-4663-AFF8-64FDB36B7AE5}"/>
              </a:ext>
            </a:extLst>
          </p:cNvPr>
          <p:cNvGraphicFramePr>
            <a:graphicFrameLocks noGrp="1"/>
          </p:cNvGraphicFramePr>
          <p:nvPr>
            <p:extLst>
              <p:ext uri="{D42A27DB-BD31-4B8C-83A1-F6EECF244321}">
                <p14:modId xmlns:p14="http://schemas.microsoft.com/office/powerpoint/2010/main" val="3744141810"/>
              </p:ext>
            </p:extLst>
          </p:nvPr>
        </p:nvGraphicFramePr>
        <p:xfrm>
          <a:off x="3035300" y="826354"/>
          <a:ext cx="3073400" cy="1714500"/>
        </p:xfrm>
        <a:graphic>
          <a:graphicData uri="http://schemas.openxmlformats.org/drawingml/2006/table">
            <a:tbl>
              <a:tblPr>
                <a:tableStyleId>{5C22544A-7EE6-4342-B048-85BDC9FD1C3A}</a:tableStyleId>
              </a:tblPr>
              <a:tblGrid>
                <a:gridCol w="1473200">
                  <a:extLst>
                    <a:ext uri="{9D8B030D-6E8A-4147-A177-3AD203B41FA5}">
                      <a16:colId xmlns:a16="http://schemas.microsoft.com/office/drawing/2014/main" val="1257034530"/>
                    </a:ext>
                  </a:extLst>
                </a:gridCol>
                <a:gridCol w="1600200">
                  <a:extLst>
                    <a:ext uri="{9D8B030D-6E8A-4147-A177-3AD203B41FA5}">
                      <a16:colId xmlns:a16="http://schemas.microsoft.com/office/drawing/2014/main" val="3403194669"/>
                    </a:ext>
                  </a:extLst>
                </a:gridCol>
              </a:tblGrid>
              <a:tr h="190500">
                <a:tc>
                  <a:txBody>
                    <a:bodyPr/>
                    <a:lstStyle/>
                    <a:p>
                      <a:pPr algn="ctr" fontAlgn="b"/>
                      <a:r>
                        <a:rPr lang="en-GB" sz="1100" u="none" strike="noStrike" dirty="0">
                          <a:effectLst/>
                        </a:rPr>
                        <a:t>NSSAI (S-NSSAI#)</a:t>
                      </a:r>
                      <a:endParaRPr lang="en-GB" sz="1100" b="0" i="0" u="none" strike="noStrike" dirty="0">
                        <a:solidFill>
                          <a:srgbClr val="000000"/>
                        </a:solidFill>
                        <a:effectLst/>
                        <a:latin typeface="Calibri" panose="020F0502020204030204" pitchFamily="34" charset="0"/>
                      </a:endParaRPr>
                    </a:p>
                  </a:txBody>
                  <a:tcPr marL="9525" marR="9525" marT="9525" marB="0" anchor="b">
                    <a:solidFill>
                      <a:schemeClr val="tx1">
                        <a:lumMod val="40000"/>
                        <a:lumOff val="60000"/>
                      </a:schemeClr>
                    </a:solidFill>
                  </a:tcPr>
                </a:tc>
                <a:tc>
                  <a:txBody>
                    <a:bodyPr/>
                    <a:lstStyle/>
                    <a:p>
                      <a:pPr algn="ctr" fontAlgn="b"/>
                      <a:r>
                        <a:rPr lang="en-GB" sz="1100" u="none" strike="noStrike" dirty="0">
                          <a:effectLst/>
                        </a:rPr>
                        <a:t>OVERHEAD  </a:t>
                      </a:r>
                      <a:endParaRPr lang="en-GB" sz="1100" b="0" i="0" u="none" strike="noStrike" dirty="0">
                        <a:solidFill>
                          <a:srgbClr val="000000"/>
                        </a:solidFill>
                        <a:effectLst/>
                        <a:latin typeface="Calibri" panose="020F0502020204030204" pitchFamily="34" charset="0"/>
                      </a:endParaRPr>
                    </a:p>
                  </a:txBody>
                  <a:tcPr marL="9525" marR="9525" marT="9525" marB="0" anchor="b">
                    <a:solidFill>
                      <a:schemeClr val="tx1">
                        <a:lumMod val="40000"/>
                        <a:lumOff val="60000"/>
                      </a:schemeClr>
                    </a:solidFill>
                  </a:tcPr>
                </a:tc>
                <a:extLst>
                  <a:ext uri="{0D108BD9-81ED-4DB2-BD59-A6C34878D82A}">
                    <a16:rowId xmlns:a16="http://schemas.microsoft.com/office/drawing/2014/main" val="2565312530"/>
                  </a:ext>
                </a:extLst>
              </a:tr>
              <a:tr h="190500">
                <a:tc>
                  <a:txBody>
                    <a:bodyPr/>
                    <a:lstStyle/>
                    <a:p>
                      <a:pPr algn="ctr" fontAlgn="b"/>
                      <a:r>
                        <a:rPr lang="en-GB" sz="1100" u="none" strike="noStrike">
                          <a:effectLst/>
                        </a:rPr>
                        <a:t>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0" i="0" u="none" strike="noStrike">
                          <a:solidFill>
                            <a:srgbClr val="000000"/>
                          </a:solidFill>
                          <a:effectLst/>
                          <a:latin typeface="Calibri" panose="020F0502020204030204" pitchFamily="34" charset="0"/>
                        </a:rPr>
                        <a:t>0.10</a:t>
                      </a:r>
                    </a:p>
                  </a:txBody>
                  <a:tcPr marL="9525" marR="9525" marT="9525" marB="0" anchor="b"/>
                </a:tc>
                <a:extLst>
                  <a:ext uri="{0D108BD9-81ED-4DB2-BD59-A6C34878D82A}">
                    <a16:rowId xmlns:a16="http://schemas.microsoft.com/office/drawing/2014/main" val="1834753956"/>
                  </a:ext>
                </a:extLst>
              </a:tr>
              <a:tr h="190500">
                <a:tc>
                  <a:txBody>
                    <a:bodyPr/>
                    <a:lstStyle/>
                    <a:p>
                      <a:pPr algn="ctr" fontAlgn="b"/>
                      <a:r>
                        <a:rPr lang="en-GB" sz="1100" u="none" strike="noStrike">
                          <a:effectLst/>
                        </a:rPr>
                        <a:t>2</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0" i="0" u="none" strike="noStrike">
                          <a:solidFill>
                            <a:srgbClr val="000000"/>
                          </a:solidFill>
                          <a:effectLst/>
                          <a:latin typeface="Calibri" panose="020F0502020204030204" pitchFamily="34" charset="0"/>
                        </a:rPr>
                        <a:t>0.20</a:t>
                      </a:r>
                    </a:p>
                  </a:txBody>
                  <a:tcPr marL="9525" marR="9525" marT="9525" marB="0" anchor="b"/>
                </a:tc>
                <a:extLst>
                  <a:ext uri="{0D108BD9-81ED-4DB2-BD59-A6C34878D82A}">
                    <a16:rowId xmlns:a16="http://schemas.microsoft.com/office/drawing/2014/main" val="3515581317"/>
                  </a:ext>
                </a:extLst>
              </a:tr>
              <a:tr h="190500">
                <a:tc>
                  <a:txBody>
                    <a:bodyPr/>
                    <a:lstStyle/>
                    <a:p>
                      <a:pPr algn="ctr" fontAlgn="b"/>
                      <a:r>
                        <a:rPr lang="en-GB" sz="1100" u="none" strike="noStrike">
                          <a:effectLst/>
                        </a:rPr>
                        <a:t>3</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0" i="0" u="none" strike="noStrike">
                          <a:solidFill>
                            <a:srgbClr val="000000"/>
                          </a:solidFill>
                          <a:effectLst/>
                          <a:latin typeface="Calibri" panose="020F0502020204030204" pitchFamily="34" charset="0"/>
                        </a:rPr>
                        <a:t>0.30</a:t>
                      </a:r>
                    </a:p>
                  </a:txBody>
                  <a:tcPr marL="9525" marR="9525" marT="9525" marB="0" anchor="b"/>
                </a:tc>
                <a:extLst>
                  <a:ext uri="{0D108BD9-81ED-4DB2-BD59-A6C34878D82A}">
                    <a16:rowId xmlns:a16="http://schemas.microsoft.com/office/drawing/2014/main" val="496558824"/>
                  </a:ext>
                </a:extLst>
              </a:tr>
              <a:tr h="190500">
                <a:tc>
                  <a:txBody>
                    <a:bodyPr/>
                    <a:lstStyle/>
                    <a:p>
                      <a:pPr algn="ctr" fontAlgn="b"/>
                      <a:r>
                        <a:rPr lang="en-GB" sz="1100" u="none" strike="noStrike">
                          <a:effectLst/>
                        </a:rPr>
                        <a:t>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0" i="0" u="none" strike="noStrike">
                          <a:solidFill>
                            <a:srgbClr val="000000"/>
                          </a:solidFill>
                          <a:effectLst/>
                          <a:latin typeface="Calibri" panose="020F0502020204030204" pitchFamily="34" charset="0"/>
                        </a:rPr>
                        <a:t>0.40</a:t>
                      </a:r>
                    </a:p>
                  </a:txBody>
                  <a:tcPr marL="9525" marR="9525" marT="9525" marB="0" anchor="b"/>
                </a:tc>
                <a:extLst>
                  <a:ext uri="{0D108BD9-81ED-4DB2-BD59-A6C34878D82A}">
                    <a16:rowId xmlns:a16="http://schemas.microsoft.com/office/drawing/2014/main" val="273526042"/>
                  </a:ext>
                </a:extLst>
              </a:tr>
              <a:tr h="190500">
                <a:tc>
                  <a:txBody>
                    <a:bodyPr/>
                    <a:lstStyle/>
                    <a:p>
                      <a:pPr algn="ctr" fontAlgn="b"/>
                      <a:r>
                        <a:rPr lang="en-GB" sz="1100" u="none" strike="noStrike">
                          <a:effectLst/>
                        </a:rPr>
                        <a:t>5</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0" i="0" u="none" strike="noStrike">
                          <a:solidFill>
                            <a:srgbClr val="000000"/>
                          </a:solidFill>
                          <a:effectLst/>
                          <a:latin typeface="Calibri" panose="020F0502020204030204" pitchFamily="34" charset="0"/>
                        </a:rPr>
                        <a:t>0.50</a:t>
                      </a:r>
                    </a:p>
                  </a:txBody>
                  <a:tcPr marL="9525" marR="9525" marT="9525" marB="0" anchor="b"/>
                </a:tc>
                <a:extLst>
                  <a:ext uri="{0D108BD9-81ED-4DB2-BD59-A6C34878D82A}">
                    <a16:rowId xmlns:a16="http://schemas.microsoft.com/office/drawing/2014/main" val="176235063"/>
                  </a:ext>
                </a:extLst>
              </a:tr>
              <a:tr h="190500">
                <a:tc>
                  <a:txBody>
                    <a:bodyPr/>
                    <a:lstStyle/>
                    <a:p>
                      <a:pPr algn="ctr" fontAlgn="b"/>
                      <a:r>
                        <a:rPr lang="en-GB" sz="1100" u="none" strike="noStrike">
                          <a:effectLst/>
                        </a:rPr>
                        <a:t>6</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0" i="0" u="none" strike="noStrike">
                          <a:solidFill>
                            <a:srgbClr val="000000"/>
                          </a:solidFill>
                          <a:effectLst/>
                          <a:latin typeface="Calibri" panose="020F0502020204030204" pitchFamily="34" charset="0"/>
                        </a:rPr>
                        <a:t>0.60</a:t>
                      </a:r>
                    </a:p>
                  </a:txBody>
                  <a:tcPr marL="9525" marR="9525" marT="9525" marB="0" anchor="b"/>
                </a:tc>
                <a:extLst>
                  <a:ext uri="{0D108BD9-81ED-4DB2-BD59-A6C34878D82A}">
                    <a16:rowId xmlns:a16="http://schemas.microsoft.com/office/drawing/2014/main" val="801063960"/>
                  </a:ext>
                </a:extLst>
              </a:tr>
              <a:tr h="190500">
                <a:tc>
                  <a:txBody>
                    <a:bodyPr/>
                    <a:lstStyle/>
                    <a:p>
                      <a:pPr algn="ctr" fontAlgn="b"/>
                      <a:r>
                        <a:rPr lang="en-GB" sz="1100" u="none" strike="noStrike">
                          <a:effectLst/>
                        </a:rPr>
                        <a:t>7</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0" i="0" u="none" strike="noStrike">
                          <a:solidFill>
                            <a:srgbClr val="000000"/>
                          </a:solidFill>
                          <a:effectLst/>
                          <a:latin typeface="Calibri" panose="020F0502020204030204" pitchFamily="34" charset="0"/>
                        </a:rPr>
                        <a:t>0.70</a:t>
                      </a:r>
                    </a:p>
                  </a:txBody>
                  <a:tcPr marL="9525" marR="9525" marT="9525" marB="0" anchor="b"/>
                </a:tc>
                <a:extLst>
                  <a:ext uri="{0D108BD9-81ED-4DB2-BD59-A6C34878D82A}">
                    <a16:rowId xmlns:a16="http://schemas.microsoft.com/office/drawing/2014/main" val="4140625133"/>
                  </a:ext>
                </a:extLst>
              </a:tr>
              <a:tr h="190500">
                <a:tc>
                  <a:txBody>
                    <a:bodyPr/>
                    <a:lstStyle/>
                    <a:p>
                      <a:pPr algn="ctr" fontAlgn="b"/>
                      <a:r>
                        <a:rPr lang="en-GB" sz="1100" u="none" strike="noStrike">
                          <a:effectLst/>
                        </a:rPr>
                        <a:t>8</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0" i="0" u="none" strike="noStrike" dirty="0">
                          <a:solidFill>
                            <a:srgbClr val="000000"/>
                          </a:solidFill>
                          <a:effectLst/>
                          <a:latin typeface="Calibri" panose="020F0502020204030204" pitchFamily="34" charset="0"/>
                        </a:rPr>
                        <a:t>0.80</a:t>
                      </a:r>
                    </a:p>
                  </a:txBody>
                  <a:tcPr marL="9525" marR="9525" marT="9525" marB="0" anchor="b"/>
                </a:tc>
                <a:extLst>
                  <a:ext uri="{0D108BD9-81ED-4DB2-BD59-A6C34878D82A}">
                    <a16:rowId xmlns:a16="http://schemas.microsoft.com/office/drawing/2014/main" val="222216276"/>
                  </a:ext>
                </a:extLst>
              </a:tr>
            </a:tbl>
          </a:graphicData>
        </a:graphic>
      </p:graphicFrame>
      <p:sp>
        <p:nvSpPr>
          <p:cNvPr id="7" name="TextBox 6">
            <a:extLst>
              <a:ext uri="{FF2B5EF4-FFF2-40B4-BE49-F238E27FC236}">
                <a16:creationId xmlns:a16="http://schemas.microsoft.com/office/drawing/2014/main" id="{2542B1CB-710D-417B-B113-EE131A527754}"/>
              </a:ext>
            </a:extLst>
          </p:cNvPr>
          <p:cNvSpPr txBox="1"/>
          <p:nvPr/>
        </p:nvSpPr>
        <p:spPr>
          <a:xfrm>
            <a:off x="168015" y="2614478"/>
            <a:ext cx="8452167" cy="1114902"/>
          </a:xfrm>
          <a:prstGeom prst="rect">
            <a:avLst/>
          </a:prstGeom>
          <a:noFill/>
        </p:spPr>
        <p:txBody>
          <a:bodyPr wrap="none" lIns="72000" tIns="72000" rIns="72000" bIns="72000" rtlCol="0">
            <a:spAutoFit/>
          </a:bodyPr>
          <a:lstStyle/>
          <a:p>
            <a:pPr defTabSz="360000">
              <a:spcAft>
                <a:spcPts val="600"/>
              </a:spcAft>
              <a:tabLst>
                <a:tab pos="360000" algn="l"/>
              </a:tabLst>
            </a:pPr>
            <a:r>
              <a:rPr lang="en-GB" sz="1200" dirty="0">
                <a:solidFill>
                  <a:schemeClr val="tx2"/>
                </a:solidFill>
                <a:latin typeface="Nokia Pure Text Light" panose="020B0403020202020204" pitchFamily="34" charset="0"/>
                <a:ea typeface="Nokia Pure Text Light" panose="020B0403020202020204" pitchFamily="34" charset="0"/>
              </a:rPr>
              <a:t>This analysis assumes the operator uses a S-NSSAI of 32 bits. If some operators uses only SSTs (standardised or not) </a:t>
            </a:r>
          </a:p>
          <a:p>
            <a:pPr defTabSz="360000">
              <a:spcAft>
                <a:spcPts val="600"/>
              </a:spcAft>
              <a:tabLst>
                <a:tab pos="360000" algn="l"/>
              </a:tabLst>
            </a:pPr>
            <a:r>
              <a:rPr lang="en-GB" sz="1200" dirty="0">
                <a:solidFill>
                  <a:schemeClr val="tx2"/>
                </a:solidFill>
                <a:latin typeface="Nokia Pure Text Light" panose="020B0403020202020204" pitchFamily="34" charset="0"/>
                <a:ea typeface="Nokia Pure Text Light" panose="020B0403020202020204" pitchFamily="34" charset="0"/>
              </a:rPr>
              <a:t>Results change dramatically. RRC allows sending SSTs-only S-NSSAIs (basically the overhead in a SST – only PLMN would </a:t>
            </a:r>
          </a:p>
          <a:p>
            <a:pPr defTabSz="360000">
              <a:spcAft>
                <a:spcPts val="600"/>
              </a:spcAft>
              <a:tabLst>
                <a:tab pos="360000" algn="l"/>
              </a:tabLst>
            </a:pPr>
            <a:r>
              <a:rPr lang="en-GB" sz="1200" dirty="0">
                <a:solidFill>
                  <a:schemeClr val="tx2"/>
                </a:solidFill>
                <a:latin typeface="Nokia Pure Text Light" panose="020B0403020202020204" pitchFamily="34" charset="0"/>
                <a:ea typeface="Nokia Pure Text Light" panose="020B0403020202020204" pitchFamily="34" charset="0"/>
              </a:rPr>
              <a:t>a quarter and would reach maximum of 20% with 8 S-NSSAIs. Overhead is likely to be smaller once PHY and other headers </a:t>
            </a:r>
          </a:p>
          <a:p>
            <a:pPr defTabSz="360000">
              <a:spcAft>
                <a:spcPts val="600"/>
              </a:spcAft>
              <a:tabLst>
                <a:tab pos="360000" algn="l"/>
              </a:tabLst>
            </a:pPr>
            <a:r>
              <a:rPr lang="en-GB" sz="1200" dirty="0">
                <a:solidFill>
                  <a:schemeClr val="tx2"/>
                </a:solidFill>
                <a:latin typeface="Nokia Pure Text Light" panose="020B0403020202020204" pitchFamily="34" charset="0"/>
                <a:ea typeface="Nokia Pure Text Light" panose="020B0403020202020204" pitchFamily="34" charset="0"/>
              </a:rPr>
              <a:t>we did not take into account are factored in.</a:t>
            </a:r>
          </a:p>
        </p:txBody>
      </p:sp>
      <p:pic>
        <p:nvPicPr>
          <p:cNvPr id="8" name="Picture 7">
            <a:extLst>
              <a:ext uri="{FF2B5EF4-FFF2-40B4-BE49-F238E27FC236}">
                <a16:creationId xmlns:a16="http://schemas.microsoft.com/office/drawing/2014/main" id="{80C0A06D-A268-4AD7-8E70-2823AC3FB3FA}"/>
              </a:ext>
            </a:extLst>
          </p:cNvPr>
          <p:cNvPicPr>
            <a:picLocks noChangeAspect="1"/>
          </p:cNvPicPr>
          <p:nvPr/>
        </p:nvPicPr>
        <p:blipFill>
          <a:blip r:embed="rId3"/>
          <a:stretch>
            <a:fillRect/>
          </a:stretch>
        </p:blipFill>
        <p:spPr>
          <a:xfrm>
            <a:off x="528695" y="3971341"/>
            <a:ext cx="7938243" cy="691609"/>
          </a:xfrm>
          <a:prstGeom prst="rect">
            <a:avLst/>
          </a:prstGeom>
        </p:spPr>
      </p:pic>
    </p:spTree>
    <p:extLst>
      <p:ext uri="{BB962C8B-B14F-4D97-AF65-F5344CB8AC3E}">
        <p14:creationId xmlns:p14="http://schemas.microsoft.com/office/powerpoint/2010/main" val="19608446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34CCAE3-E091-4897-AFFB-A67109CC3E35}"/>
              </a:ext>
            </a:extLst>
          </p:cNvPr>
          <p:cNvSpPr>
            <a:spLocks noGrp="1"/>
          </p:cNvSpPr>
          <p:nvPr>
            <p:ph type="body" sz="quarter" idx="11"/>
          </p:nvPr>
        </p:nvSpPr>
        <p:spPr/>
        <p:txBody>
          <a:bodyPr/>
          <a:lstStyle/>
          <a:p>
            <a:r>
              <a:rPr lang="en-GB" dirty="0"/>
              <a:t>Is it really so we need no special handling for SR as the AMF only has to protect from new entrants?</a:t>
            </a:r>
          </a:p>
        </p:txBody>
      </p:sp>
      <p:sp>
        <p:nvSpPr>
          <p:cNvPr id="4" name="Text Placeholder 3">
            <a:extLst>
              <a:ext uri="{FF2B5EF4-FFF2-40B4-BE49-F238E27FC236}">
                <a16:creationId xmlns:a16="http://schemas.microsoft.com/office/drawing/2014/main" id="{BB2CB04C-83CE-4708-B2AB-C8E9A980AB64}"/>
              </a:ext>
            </a:extLst>
          </p:cNvPr>
          <p:cNvSpPr>
            <a:spLocks noGrp="1"/>
          </p:cNvSpPr>
          <p:nvPr>
            <p:ph type="body" sz="quarter" idx="12"/>
          </p:nvPr>
        </p:nvSpPr>
        <p:spPr/>
        <p:txBody>
          <a:bodyPr>
            <a:normAutofit fontScale="92500" lnSpcReduction="10000"/>
          </a:bodyPr>
          <a:lstStyle/>
          <a:p>
            <a:r>
              <a:rPr lang="en-GB" dirty="0"/>
              <a:t>One  company say that SR is generated by UEs already served by AMF so the AMF shall be always able to handle load from these UEs. So slice aware overload control is not needed.</a:t>
            </a:r>
          </a:p>
          <a:p>
            <a:endParaRPr lang="en-GB" dirty="0"/>
          </a:p>
          <a:p>
            <a:r>
              <a:rPr lang="en-GB" dirty="0"/>
              <a:t>In our view, traffic patterns can be situation dependent… e.g. a certain event may load the network in unusual manner, and also just in one slice.</a:t>
            </a:r>
          </a:p>
          <a:p>
            <a:endParaRPr lang="en-GB" dirty="0"/>
          </a:p>
          <a:p>
            <a:r>
              <a:rPr lang="en-GB" dirty="0"/>
              <a:t>UAC is not AMF aware so load a single AMF may result in rejection of all UEs attached to any AMF.</a:t>
            </a:r>
          </a:p>
          <a:p>
            <a:endParaRPr lang="en-GB" dirty="0"/>
          </a:p>
          <a:p>
            <a:r>
              <a:rPr lang="en-GB" dirty="0"/>
              <a:t>UAC is limited in its effectiveness as there are only 32 operator-defined categories allowed and just 8 UAC access categories may be broadcasted at a time, including the standardised ones, with instructions on what  to do (i.e. timers and drop rate).</a:t>
            </a:r>
          </a:p>
          <a:p>
            <a:r>
              <a:rPr lang="en-GB" dirty="0"/>
              <a:t>So: </a:t>
            </a:r>
            <a:r>
              <a:rPr lang="en-GB" b="1" dirty="0"/>
              <a:t>slice specific AMF  overload control is still useful and we should retain it. UAC is not sufficient or even usable effectively in this case.</a:t>
            </a:r>
          </a:p>
          <a:p>
            <a:endParaRPr lang="en-GB" dirty="0"/>
          </a:p>
        </p:txBody>
      </p:sp>
      <p:sp>
        <p:nvSpPr>
          <p:cNvPr id="5" name="Footer Placeholder 4">
            <a:extLst>
              <a:ext uri="{FF2B5EF4-FFF2-40B4-BE49-F238E27FC236}">
                <a16:creationId xmlns:a16="http://schemas.microsoft.com/office/drawing/2014/main" id="{21E4100A-5D33-4321-944C-57A892366FFF}"/>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6707721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3FB4186-3374-4996-BA43-53D5D4321675}"/>
              </a:ext>
            </a:extLst>
          </p:cNvPr>
          <p:cNvSpPr>
            <a:spLocks noGrp="1"/>
          </p:cNvSpPr>
          <p:nvPr>
            <p:ph type="body" sz="quarter" idx="11"/>
          </p:nvPr>
        </p:nvSpPr>
        <p:spPr/>
        <p:txBody>
          <a:bodyPr/>
          <a:lstStyle/>
          <a:p>
            <a:r>
              <a:rPr lang="en-GB" dirty="0"/>
              <a:t>If the RAN gets the allowed NSSAI from the CN, why do we need NSSAI from UE in RRC messages?</a:t>
            </a:r>
          </a:p>
        </p:txBody>
      </p:sp>
      <p:sp>
        <p:nvSpPr>
          <p:cNvPr id="4" name="Text Placeholder 3">
            <a:extLst>
              <a:ext uri="{FF2B5EF4-FFF2-40B4-BE49-F238E27FC236}">
                <a16:creationId xmlns:a16="http://schemas.microsoft.com/office/drawing/2014/main" id="{6FE9854C-F7B8-4A01-ABB9-2268D5A16EBB}"/>
              </a:ext>
            </a:extLst>
          </p:cNvPr>
          <p:cNvSpPr>
            <a:spLocks noGrp="1"/>
          </p:cNvSpPr>
          <p:nvPr>
            <p:ph type="body" sz="quarter" idx="12"/>
          </p:nvPr>
        </p:nvSpPr>
        <p:spPr>
          <a:xfrm>
            <a:off x="417600" y="1108710"/>
            <a:ext cx="3354300" cy="3531690"/>
          </a:xfrm>
        </p:spPr>
        <p:txBody>
          <a:bodyPr>
            <a:normAutofit lnSpcReduction="10000"/>
          </a:bodyPr>
          <a:lstStyle/>
          <a:p>
            <a:r>
              <a:rPr lang="en-GB" dirty="0"/>
              <a:t> - TS 38.300 says this is to implement in the RAN slice aware policies prior to contacting the CN</a:t>
            </a:r>
          </a:p>
          <a:p>
            <a:pPr marL="285750" indent="-285750">
              <a:buFontTx/>
              <a:buChar char="-"/>
            </a:pPr>
            <a:r>
              <a:rPr lang="en-GB" dirty="0"/>
              <a:t>RAN can release connections for registration messages (which we all agree include NSSAI) without the need of contacting the AMF</a:t>
            </a:r>
          </a:p>
          <a:p>
            <a:pPr marL="285750" indent="-285750">
              <a:buFontTx/>
              <a:buChar char="-"/>
            </a:pPr>
            <a:r>
              <a:rPr lang="en-GB" dirty="0"/>
              <a:t>Note: sending NAS message to the CN would trigger signalling towards SMF etc. and then if connection is release also all the state needs to be reverted.</a:t>
            </a:r>
          </a:p>
          <a:p>
            <a:pPr marL="516150" lvl="1" indent="-285750">
              <a:buFontTx/>
              <a:buChar char="-"/>
            </a:pPr>
            <a:r>
              <a:rPr lang="en-GB" dirty="0"/>
              <a:t>if RAN does not send it to CN because the RAN is slice aware it is a far more efficient</a:t>
            </a:r>
          </a:p>
          <a:p>
            <a:endParaRPr lang="en-GB" dirty="0"/>
          </a:p>
        </p:txBody>
      </p:sp>
      <p:sp>
        <p:nvSpPr>
          <p:cNvPr id="5" name="Footer Placeholder 4">
            <a:extLst>
              <a:ext uri="{FF2B5EF4-FFF2-40B4-BE49-F238E27FC236}">
                <a16:creationId xmlns:a16="http://schemas.microsoft.com/office/drawing/2014/main" id="{6CD7F2EC-5F15-4559-8888-0B0E5B862AB1}"/>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
        <p:nvSpPr>
          <p:cNvPr id="6" name="Rectangle 2">
            <a:extLst>
              <a:ext uri="{FF2B5EF4-FFF2-40B4-BE49-F238E27FC236}">
                <a16:creationId xmlns:a16="http://schemas.microsoft.com/office/drawing/2014/main" id="{7F60E082-C91C-415F-BE6B-C9D167ED2F16}"/>
              </a:ext>
            </a:extLst>
          </p:cNvPr>
          <p:cNvSpPr>
            <a:spLocks noChangeArrowheads="1"/>
          </p:cNvSpPr>
          <p:nvPr/>
        </p:nvSpPr>
        <p:spPr bwMode="auto">
          <a:xfrm flipV="1">
            <a:off x="6681376" y="-1398421"/>
            <a:ext cx="56050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graphicFrame>
        <p:nvGraphicFramePr>
          <p:cNvPr id="7" name="Object 6">
            <a:extLst>
              <a:ext uri="{FF2B5EF4-FFF2-40B4-BE49-F238E27FC236}">
                <a16:creationId xmlns:a16="http://schemas.microsoft.com/office/drawing/2014/main" id="{8335128F-778A-49E9-832E-AADD565B2BF2}"/>
              </a:ext>
            </a:extLst>
          </p:cNvPr>
          <p:cNvGraphicFramePr>
            <a:graphicFrameLocks noChangeAspect="1"/>
          </p:cNvGraphicFramePr>
          <p:nvPr>
            <p:extLst>
              <p:ext uri="{D42A27DB-BD31-4B8C-83A1-F6EECF244321}">
                <p14:modId xmlns:p14="http://schemas.microsoft.com/office/powerpoint/2010/main" val="3170473068"/>
              </p:ext>
            </p:extLst>
          </p:nvPr>
        </p:nvGraphicFramePr>
        <p:xfrm>
          <a:off x="3771900" y="674370"/>
          <a:ext cx="5237536" cy="7223610"/>
        </p:xfrm>
        <a:graphic>
          <a:graphicData uri="http://schemas.openxmlformats.org/presentationml/2006/ole">
            <mc:AlternateContent xmlns:mc="http://schemas.openxmlformats.org/markup-compatibility/2006">
              <mc:Choice xmlns:v="urn:schemas-microsoft-com:vml" Requires="v">
                <p:oleObj spid="_x0000_s1026" name="Picture" r:id="rId3" imgW="5965097" imgH="8213131" progId="Word.Picture.8">
                  <p:embed/>
                </p:oleObj>
              </mc:Choice>
              <mc:Fallback>
                <p:oleObj name="Picture" r:id="rId3" imgW="5965097" imgH="8213131" progId="Word.Picture.8">
                  <p:embed/>
                  <p:pic>
                    <p:nvPicPr>
                      <p:cNvPr id="7" name="Object 6">
                        <a:extLst>
                          <a:ext uri="{FF2B5EF4-FFF2-40B4-BE49-F238E27FC236}">
                            <a16:creationId xmlns:a16="http://schemas.microsoft.com/office/drawing/2014/main" id="{8335128F-778A-49E9-832E-AADD565B2B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1900" y="674370"/>
                        <a:ext cx="5237536" cy="7223610"/>
                      </a:xfrm>
                      <a:prstGeom prst="rect">
                        <a:avLst/>
                      </a:prstGeom>
                      <a:noFill/>
                    </p:spPr>
                  </p:pic>
                </p:oleObj>
              </mc:Fallback>
            </mc:AlternateContent>
          </a:graphicData>
        </a:graphic>
      </p:graphicFrame>
      <p:sp>
        <p:nvSpPr>
          <p:cNvPr id="8" name="Oval 7">
            <a:extLst>
              <a:ext uri="{FF2B5EF4-FFF2-40B4-BE49-F238E27FC236}">
                <a16:creationId xmlns:a16="http://schemas.microsoft.com/office/drawing/2014/main" id="{81441491-745F-4796-A549-CF82CBA61140}"/>
              </a:ext>
            </a:extLst>
          </p:cNvPr>
          <p:cNvSpPr/>
          <p:nvPr/>
        </p:nvSpPr>
        <p:spPr>
          <a:xfrm>
            <a:off x="4540102" y="3934047"/>
            <a:ext cx="754912" cy="340241"/>
          </a:xfrm>
          <a:prstGeom prst="ellipse">
            <a:avLst/>
          </a:prstGeom>
          <a:noFill/>
          <a:ln w="3175">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endParaRPr lang="en-GB" sz="1200" dirty="0">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34361683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65CEF15-1D1F-4A79-94AC-FBE5FD553291}"/>
              </a:ext>
            </a:extLst>
          </p:cNvPr>
          <p:cNvSpPr>
            <a:spLocks noGrp="1"/>
          </p:cNvSpPr>
          <p:nvPr>
            <p:ph type="body" sz="quarter" idx="11"/>
          </p:nvPr>
        </p:nvSpPr>
        <p:spPr/>
        <p:txBody>
          <a:bodyPr/>
          <a:lstStyle/>
          <a:p>
            <a:r>
              <a:rPr lang="en-GB" dirty="0"/>
              <a:t>Conclusions</a:t>
            </a:r>
          </a:p>
        </p:txBody>
      </p:sp>
      <p:sp>
        <p:nvSpPr>
          <p:cNvPr id="4" name="Text Placeholder 3">
            <a:extLst>
              <a:ext uri="{FF2B5EF4-FFF2-40B4-BE49-F238E27FC236}">
                <a16:creationId xmlns:a16="http://schemas.microsoft.com/office/drawing/2014/main" id="{0CB31B65-4E81-4D1E-8D14-1394F56C8546}"/>
              </a:ext>
            </a:extLst>
          </p:cNvPr>
          <p:cNvSpPr>
            <a:spLocks noGrp="1"/>
          </p:cNvSpPr>
          <p:nvPr>
            <p:ph type="body" sz="quarter" idx="12"/>
          </p:nvPr>
        </p:nvSpPr>
        <p:spPr/>
        <p:txBody>
          <a:bodyPr/>
          <a:lstStyle/>
          <a:p>
            <a:r>
              <a:rPr lang="en-GB" dirty="0"/>
              <a:t>Operators can decide whether to apply RAN aware policies to Service Requests.</a:t>
            </a:r>
          </a:p>
          <a:p>
            <a:endParaRPr lang="en-GB" dirty="0"/>
          </a:p>
          <a:p>
            <a:r>
              <a:rPr lang="en-GB" dirty="0"/>
              <a:t>If they see the overhead outweighing the benefit in their network, they can configure their network to operate in mode C.</a:t>
            </a:r>
          </a:p>
          <a:p>
            <a:endParaRPr lang="en-GB" dirty="0"/>
          </a:p>
          <a:p>
            <a:r>
              <a:rPr lang="en-GB" dirty="0"/>
              <a:t>In networks where it is critical to apply RAN awareness to the initial contact with the RAN, PLMN wide or in specific area where critical applications are expected to run, operators can configure UEs to send NSSAI in SR according to mode A or B.</a:t>
            </a:r>
          </a:p>
        </p:txBody>
      </p:sp>
      <p:sp>
        <p:nvSpPr>
          <p:cNvPr id="5" name="Footer Placeholder 4">
            <a:extLst>
              <a:ext uri="{FF2B5EF4-FFF2-40B4-BE49-F238E27FC236}">
                <a16:creationId xmlns:a16="http://schemas.microsoft.com/office/drawing/2014/main" id="{2F40A76A-C60D-4194-95AC-F048697C1B76}"/>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1957805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6D29523-E4FF-45B0-970F-CEE28D5078E7}"/>
              </a:ext>
            </a:extLst>
          </p:cNvPr>
          <p:cNvSpPr>
            <a:spLocks noGrp="1"/>
          </p:cNvSpPr>
          <p:nvPr>
            <p:ph type="body" sz="quarter" idx="11"/>
          </p:nvPr>
        </p:nvSpPr>
        <p:spPr/>
        <p:txBody>
          <a:bodyPr/>
          <a:lstStyle/>
          <a:p>
            <a:r>
              <a:rPr lang="en-GB" dirty="0"/>
              <a:t>Overall Background</a:t>
            </a:r>
          </a:p>
        </p:txBody>
      </p:sp>
      <p:sp>
        <p:nvSpPr>
          <p:cNvPr id="4" name="Text Placeholder 3">
            <a:extLst>
              <a:ext uri="{FF2B5EF4-FFF2-40B4-BE49-F238E27FC236}">
                <a16:creationId xmlns:a16="http://schemas.microsoft.com/office/drawing/2014/main" id="{99A334A2-9BAC-4048-8C50-849831F2267C}"/>
              </a:ext>
            </a:extLst>
          </p:cNvPr>
          <p:cNvSpPr>
            <a:spLocks noGrp="1"/>
          </p:cNvSpPr>
          <p:nvPr>
            <p:ph type="body" sz="quarter" idx="12"/>
          </p:nvPr>
        </p:nvSpPr>
        <p:spPr>
          <a:xfrm>
            <a:off x="417600" y="762285"/>
            <a:ext cx="8308800" cy="3560400"/>
          </a:xfrm>
        </p:spPr>
        <p:txBody>
          <a:bodyPr>
            <a:normAutofit/>
          </a:bodyPr>
          <a:lstStyle/>
          <a:p>
            <a:pPr marL="285750" indent="-285750">
              <a:buFont typeface="Arial" panose="020B0604020202020204" pitchFamily="34" charset="0"/>
              <a:buChar char="•"/>
            </a:pPr>
            <a:r>
              <a:rPr lang="en-GB" dirty="0"/>
              <a:t>Network slicing is an end to end feature that requires network slicing support in the CN and in the RAN.</a:t>
            </a:r>
          </a:p>
          <a:p>
            <a:pPr marL="285750" indent="-285750">
              <a:buFont typeface="Arial" panose="020B0604020202020204" pitchFamily="34" charset="0"/>
              <a:buChar char="•"/>
            </a:pPr>
            <a:r>
              <a:rPr lang="en-GB" dirty="0"/>
              <a:t>Operators may support slices that implement Slice Aware policies to fulfil specific SLA with their customers or for own operational reasons. </a:t>
            </a:r>
          </a:p>
          <a:p>
            <a:pPr marL="516150" lvl="1" indent="-285750">
              <a:buFont typeface="Arial" panose="020B0604020202020204" pitchFamily="34" charset="0"/>
              <a:buChar char="•"/>
            </a:pPr>
            <a:r>
              <a:rPr lang="en-GB" dirty="0"/>
              <a:t>These may include aspects that apply also before contacting the CN and retrieve allowed NSSAI to: </a:t>
            </a:r>
          </a:p>
          <a:p>
            <a:pPr marL="748350" lvl="2" indent="-285750">
              <a:buFont typeface="Arial" panose="020B0604020202020204" pitchFamily="34" charset="0"/>
              <a:buChar char="•"/>
            </a:pPr>
            <a:r>
              <a:rPr lang="en-GB" dirty="0"/>
              <a:t>take local actions to release connections that cannot be served in the RAN</a:t>
            </a:r>
          </a:p>
          <a:p>
            <a:pPr marL="748350" lvl="2" indent="-285750">
              <a:buFont typeface="Arial" panose="020B0604020202020204" pitchFamily="34" charset="0"/>
              <a:buChar char="•"/>
            </a:pPr>
            <a:r>
              <a:rPr lang="en-GB" dirty="0"/>
              <a:t>Instantly Protect the CN in cases it is overloaded by certain slices, but not others, or in cases certain slices need to be taken out of service at a certain AMF but not others (UAC is AMF agnostic)</a:t>
            </a:r>
          </a:p>
          <a:p>
            <a:pPr lvl="2"/>
            <a:endParaRPr lang="en-GB" dirty="0"/>
          </a:p>
          <a:p>
            <a:endParaRPr lang="en-GB" dirty="0"/>
          </a:p>
        </p:txBody>
      </p:sp>
      <p:sp>
        <p:nvSpPr>
          <p:cNvPr id="5" name="Footer Placeholder 4">
            <a:extLst>
              <a:ext uri="{FF2B5EF4-FFF2-40B4-BE49-F238E27FC236}">
                <a16:creationId xmlns:a16="http://schemas.microsoft.com/office/drawing/2014/main" id="{EF3D85B0-4AC7-4549-9E82-00F2270AFCBA}"/>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852227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9313A9B-A3B7-43E8-9D79-F5E3B75C8244}"/>
              </a:ext>
            </a:extLst>
          </p:cNvPr>
          <p:cNvSpPr>
            <a:spLocks noGrp="1"/>
          </p:cNvSpPr>
          <p:nvPr>
            <p:ph type="body" sz="quarter" idx="11"/>
          </p:nvPr>
        </p:nvSpPr>
        <p:spPr/>
        <p:txBody>
          <a:bodyPr/>
          <a:lstStyle/>
          <a:p>
            <a:r>
              <a:rPr lang="en-GB" dirty="0"/>
              <a:t>RAN awareness: 38.300 text</a:t>
            </a:r>
          </a:p>
        </p:txBody>
      </p:sp>
      <p:pic>
        <p:nvPicPr>
          <p:cNvPr id="6" name="Picture 5">
            <a:extLst>
              <a:ext uri="{FF2B5EF4-FFF2-40B4-BE49-F238E27FC236}">
                <a16:creationId xmlns:a16="http://schemas.microsoft.com/office/drawing/2014/main" id="{5F052EA5-6E18-4BFE-B3D2-EA84B3F3C95D}"/>
              </a:ext>
            </a:extLst>
          </p:cNvPr>
          <p:cNvPicPr>
            <a:picLocks noChangeAspect="1"/>
          </p:cNvPicPr>
          <p:nvPr/>
        </p:nvPicPr>
        <p:blipFill>
          <a:blip r:embed="rId2"/>
          <a:stretch>
            <a:fillRect/>
          </a:stretch>
        </p:blipFill>
        <p:spPr>
          <a:xfrm>
            <a:off x="4123010" y="435600"/>
            <a:ext cx="4966497" cy="4360836"/>
          </a:xfrm>
          <a:prstGeom prst="rect">
            <a:avLst/>
          </a:prstGeom>
        </p:spPr>
      </p:pic>
      <p:sp>
        <p:nvSpPr>
          <p:cNvPr id="5" name="Footer Placeholder 4">
            <a:extLst>
              <a:ext uri="{FF2B5EF4-FFF2-40B4-BE49-F238E27FC236}">
                <a16:creationId xmlns:a16="http://schemas.microsoft.com/office/drawing/2014/main" id="{6CCED890-6221-4804-A882-5168DAA5B9EF}"/>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
        <p:nvSpPr>
          <p:cNvPr id="7" name="TextBox 6">
            <a:extLst>
              <a:ext uri="{FF2B5EF4-FFF2-40B4-BE49-F238E27FC236}">
                <a16:creationId xmlns:a16="http://schemas.microsoft.com/office/drawing/2014/main" id="{6B6E0095-EB43-4AEE-B943-DDA7060AAE97}"/>
              </a:ext>
            </a:extLst>
          </p:cNvPr>
          <p:cNvSpPr txBox="1"/>
          <p:nvPr/>
        </p:nvSpPr>
        <p:spPr>
          <a:xfrm>
            <a:off x="209227" y="1084881"/>
            <a:ext cx="3339885" cy="2115176"/>
          </a:xfrm>
          <a:prstGeom prst="rect">
            <a:avLst/>
          </a:prstGeom>
          <a:noFill/>
        </p:spPr>
        <p:txBody>
          <a:bodyPr wrap="square" lIns="72000" tIns="72000" rIns="72000" bIns="72000" rtlCol="0">
            <a:spAutoFit/>
          </a:bodyPr>
          <a:lstStyle/>
          <a:p>
            <a:pPr defTabSz="360000">
              <a:spcAft>
                <a:spcPts val="600"/>
              </a:spcAft>
              <a:tabLst>
                <a:tab pos="360000" algn="l"/>
              </a:tabLst>
            </a:pPr>
            <a:r>
              <a:rPr lang="en-GB" sz="1200" dirty="0">
                <a:solidFill>
                  <a:schemeClr val="tx2"/>
                </a:solidFill>
                <a:latin typeface="Nokia Pure Text Light" panose="020B0403020202020204" pitchFamily="34" charset="0"/>
                <a:ea typeface="Nokia Pure Text Light" panose="020B0403020202020204" pitchFamily="34" charset="0"/>
              </a:rPr>
              <a:t>The text points to:</a:t>
            </a:r>
          </a:p>
          <a:p>
            <a:pPr defTabSz="360000">
              <a:spcAft>
                <a:spcPts val="600"/>
              </a:spcAft>
              <a:tabLst>
                <a:tab pos="360000" algn="l"/>
              </a:tabLst>
            </a:pPr>
            <a:endParaRPr lang="en-GB" sz="1200" dirty="0">
              <a:solidFill>
                <a:schemeClr val="tx2"/>
              </a:solidFill>
              <a:latin typeface="Nokia Pure Text Light" panose="020B0403020202020204" pitchFamily="34" charset="0"/>
              <a:ea typeface="Nokia Pure Text Light" panose="020B0403020202020204" pitchFamily="34" charset="0"/>
            </a:endParaRPr>
          </a:p>
          <a:p>
            <a:pPr marL="228600" indent="-228600" defTabSz="360000">
              <a:spcAft>
                <a:spcPts val="600"/>
              </a:spcAft>
              <a:buAutoNum type="arabicParenR"/>
              <a:tabLst>
                <a:tab pos="360000" algn="l"/>
              </a:tabLst>
            </a:pPr>
            <a:r>
              <a:rPr lang="en-GB" sz="1200" dirty="0">
                <a:solidFill>
                  <a:schemeClr val="tx2"/>
                </a:solidFill>
                <a:latin typeface="Nokia Pure Text Light" panose="020B0403020202020204" pitchFamily="34" charset="0"/>
                <a:ea typeface="Nokia Pure Text Light" panose="020B0403020202020204" pitchFamily="34" charset="0"/>
              </a:rPr>
              <a:t>There are policies in the RAN that require awareness of the slices the UE uses</a:t>
            </a:r>
          </a:p>
          <a:p>
            <a:pPr marL="228600" indent="-228600" defTabSz="360000">
              <a:spcAft>
                <a:spcPts val="600"/>
              </a:spcAft>
              <a:buAutoNum type="arabicParenR"/>
              <a:tabLst>
                <a:tab pos="360000" algn="l"/>
              </a:tabLst>
            </a:pPr>
            <a:r>
              <a:rPr lang="en-GB" sz="1200" dirty="0">
                <a:solidFill>
                  <a:schemeClr val="tx2"/>
                </a:solidFill>
                <a:latin typeface="Nokia Pure Text Light" panose="020B0403020202020204" pitchFamily="34" charset="0"/>
                <a:ea typeface="Nokia Pure Text Light" panose="020B0403020202020204" pitchFamily="34" charset="0"/>
              </a:rPr>
              <a:t>some policies may use information in RRC PRIOR to contacting the CN: </a:t>
            </a:r>
            <a:r>
              <a:rPr lang="en-GB" sz="1200" b="1" dirty="0">
                <a:solidFill>
                  <a:schemeClr val="tx2"/>
                </a:solidFill>
                <a:latin typeface="Nokia Pure Text Light" panose="020B0403020202020204" pitchFamily="34" charset="0"/>
                <a:ea typeface="Nokia Pure Text Light" panose="020B0403020202020204" pitchFamily="34" charset="0"/>
              </a:rPr>
              <a:t>for these policies to work RRC needs to include NSSAI</a:t>
            </a:r>
          </a:p>
          <a:p>
            <a:pPr defTabSz="360000">
              <a:spcAft>
                <a:spcPts val="600"/>
              </a:spcAft>
              <a:tabLst>
                <a:tab pos="360000" algn="l"/>
              </a:tabLst>
            </a:pPr>
            <a:endParaRPr lang="en-GB" sz="1200" dirty="0">
              <a:solidFill>
                <a:schemeClr val="tx2"/>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8059332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8E55A41-87FA-444F-9E9B-C0B0D8101098}"/>
              </a:ext>
            </a:extLst>
          </p:cNvPr>
          <p:cNvSpPr>
            <a:spLocks noGrp="1"/>
          </p:cNvSpPr>
          <p:nvPr>
            <p:ph type="body" sz="quarter" idx="11"/>
          </p:nvPr>
        </p:nvSpPr>
        <p:spPr/>
        <p:txBody>
          <a:bodyPr/>
          <a:lstStyle/>
          <a:p>
            <a:r>
              <a:rPr lang="en-GB" dirty="0"/>
              <a:t>RAN awareness: 23.501 text (see clause 5.15.2.1“General”)</a:t>
            </a:r>
          </a:p>
        </p:txBody>
      </p:sp>
      <p:sp>
        <p:nvSpPr>
          <p:cNvPr id="4" name="Text Placeholder 3">
            <a:extLst>
              <a:ext uri="{FF2B5EF4-FFF2-40B4-BE49-F238E27FC236}">
                <a16:creationId xmlns:a16="http://schemas.microsoft.com/office/drawing/2014/main" id="{2C512B3F-82EB-456D-90E3-1C1F863D2FCB}"/>
              </a:ext>
            </a:extLst>
          </p:cNvPr>
          <p:cNvSpPr>
            <a:spLocks noGrp="1"/>
          </p:cNvSpPr>
          <p:nvPr>
            <p:ph type="body" sz="quarter" idx="12"/>
          </p:nvPr>
        </p:nvSpPr>
        <p:spPr/>
        <p:txBody>
          <a:bodyPr/>
          <a:lstStyle/>
          <a:p>
            <a:r>
              <a:rPr lang="en-US" dirty="0"/>
              <a:t>The (R)AN may use Requested NSSAI in access stratum </a:t>
            </a:r>
            <a:r>
              <a:rPr lang="en-US" dirty="0" err="1"/>
              <a:t>signalling</a:t>
            </a:r>
            <a:r>
              <a:rPr lang="en-US" dirty="0"/>
              <a:t> to handle the UE Control Plane connection </a:t>
            </a:r>
            <a:r>
              <a:rPr lang="en-US" dirty="0">
                <a:highlight>
                  <a:srgbClr val="FFFF00"/>
                </a:highlight>
              </a:rPr>
              <a:t>before the 5GC informs the (R)AN of the Allowed NSSAI</a:t>
            </a:r>
            <a:r>
              <a:rPr lang="en-US" dirty="0"/>
              <a:t>. </a:t>
            </a:r>
            <a:endParaRPr lang="en-GB" dirty="0"/>
          </a:p>
        </p:txBody>
      </p:sp>
      <p:sp>
        <p:nvSpPr>
          <p:cNvPr id="5" name="Footer Placeholder 4">
            <a:extLst>
              <a:ext uri="{FF2B5EF4-FFF2-40B4-BE49-F238E27FC236}">
                <a16:creationId xmlns:a16="http://schemas.microsoft.com/office/drawing/2014/main" id="{29CFC033-D1B2-4E8E-8F4A-12F3226E6005}"/>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2765149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9EF297C-11F5-4550-9695-3027EA711D41}"/>
              </a:ext>
            </a:extLst>
          </p:cNvPr>
          <p:cNvSpPr>
            <a:spLocks noGrp="1"/>
          </p:cNvSpPr>
          <p:nvPr>
            <p:ph type="body" sz="quarter" idx="11"/>
          </p:nvPr>
        </p:nvSpPr>
        <p:spPr/>
        <p:txBody>
          <a:bodyPr/>
          <a:lstStyle/>
          <a:p>
            <a:r>
              <a:rPr lang="en-GB" dirty="0"/>
              <a:t>AMF overload control: 23.501 text</a:t>
            </a:r>
          </a:p>
        </p:txBody>
      </p:sp>
      <p:sp>
        <p:nvSpPr>
          <p:cNvPr id="4" name="Text Placeholder 3">
            <a:extLst>
              <a:ext uri="{FF2B5EF4-FFF2-40B4-BE49-F238E27FC236}">
                <a16:creationId xmlns:a16="http://schemas.microsoft.com/office/drawing/2014/main" id="{26FF0C79-EA21-43E5-A3EA-5D4AC2B8A65A}"/>
              </a:ext>
            </a:extLst>
          </p:cNvPr>
          <p:cNvSpPr>
            <a:spLocks noGrp="1"/>
          </p:cNvSpPr>
          <p:nvPr>
            <p:ph type="body" sz="quarter" idx="12"/>
          </p:nvPr>
        </p:nvSpPr>
        <p:spPr>
          <a:xfrm>
            <a:off x="262616" y="590400"/>
            <a:ext cx="3209004" cy="3560400"/>
          </a:xfrm>
        </p:spPr>
        <p:txBody>
          <a:bodyPr>
            <a:normAutofit/>
          </a:bodyPr>
          <a:lstStyle/>
          <a:p>
            <a:endParaRPr lang="en-GB" sz="1400" dirty="0"/>
          </a:p>
          <a:p>
            <a:endParaRPr lang="en-GB" sz="1400" dirty="0"/>
          </a:p>
          <a:p>
            <a:pPr marL="285750" indent="-285750">
              <a:buFont typeface="Arial" panose="020B0604020202020204" pitchFamily="34" charset="0"/>
              <a:buChar char="•"/>
            </a:pPr>
            <a:r>
              <a:rPr lang="en-GB" sz="1400" dirty="0"/>
              <a:t>Slice aware  overload control is already there in TS and works on NSSAI in the RRC connection establishment… </a:t>
            </a:r>
          </a:p>
          <a:p>
            <a:pPr marL="285750" indent="-285750">
              <a:buFont typeface="Arial" panose="020B0604020202020204" pitchFamily="34" charset="0"/>
              <a:buChar char="•"/>
            </a:pPr>
            <a:endParaRPr lang="en-GB" sz="1400" dirty="0"/>
          </a:p>
          <a:p>
            <a:pPr marL="285750" indent="-285750">
              <a:buFont typeface="Arial" panose="020B0604020202020204" pitchFamily="34" charset="0"/>
              <a:buChar char="•"/>
            </a:pPr>
            <a:r>
              <a:rPr lang="en-GB" sz="1400" dirty="0"/>
              <a:t>if some connections establishment requests do not send NSSAI they use, these cannot be treated by RAN awareness</a:t>
            </a:r>
          </a:p>
          <a:p>
            <a:pPr marL="285750" indent="-285750">
              <a:buFont typeface="Arial" panose="020B0604020202020204" pitchFamily="34" charset="0"/>
              <a:buChar char="•"/>
            </a:pPr>
            <a:r>
              <a:rPr lang="en-GB" sz="1400" dirty="0"/>
              <a:t>UEs would be handled by default policy regardless of the importance of the UE</a:t>
            </a:r>
          </a:p>
        </p:txBody>
      </p:sp>
      <p:sp>
        <p:nvSpPr>
          <p:cNvPr id="5" name="Footer Placeholder 4">
            <a:extLst>
              <a:ext uri="{FF2B5EF4-FFF2-40B4-BE49-F238E27FC236}">
                <a16:creationId xmlns:a16="http://schemas.microsoft.com/office/drawing/2014/main" id="{E1DB5529-3AA0-46CA-8C92-383680EA3B70}"/>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grpSp>
        <p:nvGrpSpPr>
          <p:cNvPr id="12" name="Group 11">
            <a:extLst>
              <a:ext uri="{FF2B5EF4-FFF2-40B4-BE49-F238E27FC236}">
                <a16:creationId xmlns:a16="http://schemas.microsoft.com/office/drawing/2014/main" id="{8DB49138-7F46-4591-AC94-642D5DD19037}"/>
              </a:ext>
            </a:extLst>
          </p:cNvPr>
          <p:cNvGrpSpPr/>
          <p:nvPr/>
        </p:nvGrpSpPr>
        <p:grpSpPr>
          <a:xfrm>
            <a:off x="3773837" y="1162373"/>
            <a:ext cx="5247231" cy="3340184"/>
            <a:chOff x="2897125" y="674536"/>
            <a:chExt cx="6123943" cy="3828021"/>
          </a:xfrm>
        </p:grpSpPr>
        <p:pic>
          <p:nvPicPr>
            <p:cNvPr id="8" name="Picture 7">
              <a:extLst>
                <a:ext uri="{FF2B5EF4-FFF2-40B4-BE49-F238E27FC236}">
                  <a16:creationId xmlns:a16="http://schemas.microsoft.com/office/drawing/2014/main" id="{9E158C79-0894-434D-A23A-164853D89E43}"/>
                </a:ext>
              </a:extLst>
            </p:cNvPr>
            <p:cNvPicPr>
              <a:picLocks noChangeAspect="1"/>
            </p:cNvPicPr>
            <p:nvPr/>
          </p:nvPicPr>
          <p:blipFill>
            <a:blip r:embed="rId2"/>
            <a:stretch>
              <a:fillRect/>
            </a:stretch>
          </p:blipFill>
          <p:spPr>
            <a:xfrm>
              <a:off x="2897127" y="674536"/>
              <a:ext cx="6123941" cy="1283702"/>
            </a:xfrm>
            <a:prstGeom prst="rect">
              <a:avLst/>
            </a:prstGeom>
          </p:spPr>
        </p:pic>
        <p:pic>
          <p:nvPicPr>
            <p:cNvPr id="10" name="Picture 9">
              <a:extLst>
                <a:ext uri="{FF2B5EF4-FFF2-40B4-BE49-F238E27FC236}">
                  <a16:creationId xmlns:a16="http://schemas.microsoft.com/office/drawing/2014/main" id="{254E6FF7-558F-40AB-8A85-157D652AA969}"/>
                </a:ext>
              </a:extLst>
            </p:cNvPr>
            <p:cNvPicPr>
              <a:picLocks noChangeAspect="1"/>
            </p:cNvPicPr>
            <p:nvPr/>
          </p:nvPicPr>
          <p:blipFill>
            <a:blip r:embed="rId3"/>
            <a:stretch>
              <a:fillRect/>
            </a:stretch>
          </p:blipFill>
          <p:spPr>
            <a:xfrm>
              <a:off x="2897126" y="2016829"/>
              <a:ext cx="6123941" cy="1190592"/>
            </a:xfrm>
            <a:prstGeom prst="rect">
              <a:avLst/>
            </a:prstGeom>
          </p:spPr>
        </p:pic>
        <p:pic>
          <p:nvPicPr>
            <p:cNvPr id="11" name="Picture 10">
              <a:extLst>
                <a:ext uri="{FF2B5EF4-FFF2-40B4-BE49-F238E27FC236}">
                  <a16:creationId xmlns:a16="http://schemas.microsoft.com/office/drawing/2014/main" id="{52D3CEDD-20BC-482A-B907-DA03A241D6BE}"/>
                </a:ext>
              </a:extLst>
            </p:cNvPr>
            <p:cNvPicPr>
              <a:picLocks noChangeAspect="1"/>
            </p:cNvPicPr>
            <p:nvPr/>
          </p:nvPicPr>
          <p:blipFill>
            <a:blip r:embed="rId4"/>
            <a:stretch>
              <a:fillRect/>
            </a:stretch>
          </p:blipFill>
          <p:spPr>
            <a:xfrm>
              <a:off x="2897125" y="3395917"/>
              <a:ext cx="6123941" cy="1106640"/>
            </a:xfrm>
            <a:prstGeom prst="rect">
              <a:avLst/>
            </a:prstGeom>
          </p:spPr>
        </p:pic>
      </p:grpSp>
    </p:spTree>
    <p:extLst>
      <p:ext uri="{BB962C8B-B14F-4D97-AF65-F5344CB8AC3E}">
        <p14:creationId xmlns:p14="http://schemas.microsoft.com/office/powerpoint/2010/main" val="33429692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3008A6D-13BC-4577-BAAD-C25E627325F3}"/>
              </a:ext>
            </a:extLst>
          </p:cNvPr>
          <p:cNvSpPr>
            <a:spLocks noGrp="1"/>
          </p:cNvSpPr>
          <p:nvPr>
            <p:ph type="body" sz="quarter" idx="10"/>
          </p:nvPr>
        </p:nvSpPr>
        <p:spPr/>
        <p:txBody>
          <a:bodyPr/>
          <a:lstStyle/>
          <a:p>
            <a:r>
              <a:rPr lang="en-GB" dirty="0"/>
              <a:t>Operator is in driving seat: they chose what they want in their networks</a:t>
            </a:r>
          </a:p>
        </p:txBody>
      </p:sp>
      <p:sp>
        <p:nvSpPr>
          <p:cNvPr id="3" name="Text Placeholder 2">
            <a:extLst>
              <a:ext uri="{FF2B5EF4-FFF2-40B4-BE49-F238E27FC236}">
                <a16:creationId xmlns:a16="http://schemas.microsoft.com/office/drawing/2014/main" id="{8F4D903A-64A8-4695-9615-6779940A9544}"/>
              </a:ext>
            </a:extLst>
          </p:cNvPr>
          <p:cNvSpPr>
            <a:spLocks noGrp="1"/>
          </p:cNvSpPr>
          <p:nvPr>
            <p:ph type="body" sz="quarter" idx="11"/>
          </p:nvPr>
        </p:nvSpPr>
        <p:spPr/>
        <p:txBody>
          <a:bodyPr/>
          <a:lstStyle/>
          <a:p>
            <a:r>
              <a:rPr lang="en-GB" dirty="0"/>
              <a:t>proposal</a:t>
            </a:r>
          </a:p>
        </p:txBody>
      </p:sp>
      <p:sp>
        <p:nvSpPr>
          <p:cNvPr id="4" name="Footer Placeholder 3">
            <a:extLst>
              <a:ext uri="{FF2B5EF4-FFF2-40B4-BE49-F238E27FC236}">
                <a16:creationId xmlns:a16="http://schemas.microsoft.com/office/drawing/2014/main" id="{C77D6E2B-6B44-4CEB-8ED2-86BF28DBD957}"/>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pic>
        <p:nvPicPr>
          <p:cNvPr id="6" name="Picture 5">
            <a:extLst>
              <a:ext uri="{FF2B5EF4-FFF2-40B4-BE49-F238E27FC236}">
                <a16:creationId xmlns:a16="http://schemas.microsoft.com/office/drawing/2014/main" id="{46464DA4-F55E-4031-9B89-1021B8656600}"/>
              </a:ext>
            </a:extLst>
          </p:cNvPr>
          <p:cNvPicPr>
            <a:picLocks noChangeAspect="1"/>
          </p:cNvPicPr>
          <p:nvPr/>
        </p:nvPicPr>
        <p:blipFill>
          <a:blip r:embed="rId2"/>
          <a:stretch>
            <a:fillRect/>
          </a:stretch>
        </p:blipFill>
        <p:spPr>
          <a:xfrm>
            <a:off x="272396" y="1348352"/>
            <a:ext cx="8360908" cy="2378989"/>
          </a:xfrm>
          <a:prstGeom prst="rect">
            <a:avLst/>
          </a:prstGeom>
        </p:spPr>
      </p:pic>
    </p:spTree>
    <p:extLst>
      <p:ext uri="{BB962C8B-B14F-4D97-AF65-F5344CB8AC3E}">
        <p14:creationId xmlns:p14="http://schemas.microsoft.com/office/powerpoint/2010/main" val="825424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04663FC-3594-4073-9D07-53932ADC343E}"/>
              </a:ext>
            </a:extLst>
          </p:cNvPr>
          <p:cNvSpPr>
            <a:spLocks noGrp="1"/>
          </p:cNvSpPr>
          <p:nvPr>
            <p:ph type="body" sz="quarter" idx="11"/>
          </p:nvPr>
        </p:nvSpPr>
        <p:spPr/>
        <p:txBody>
          <a:bodyPr/>
          <a:lstStyle/>
          <a:p>
            <a:r>
              <a:rPr lang="en-GB" dirty="0"/>
              <a:t>Is it really so sending NSSAI in RRC is damaging performance?</a:t>
            </a:r>
          </a:p>
        </p:txBody>
      </p:sp>
      <p:sp>
        <p:nvSpPr>
          <p:cNvPr id="4" name="Text Placeholder 3">
            <a:extLst>
              <a:ext uri="{FF2B5EF4-FFF2-40B4-BE49-F238E27FC236}">
                <a16:creationId xmlns:a16="http://schemas.microsoft.com/office/drawing/2014/main" id="{ABC81D6F-276C-4FC5-8583-9B00CD598651}"/>
              </a:ext>
            </a:extLst>
          </p:cNvPr>
          <p:cNvSpPr>
            <a:spLocks noGrp="1"/>
          </p:cNvSpPr>
          <p:nvPr>
            <p:ph type="body" sz="quarter" idx="12"/>
          </p:nvPr>
        </p:nvSpPr>
        <p:spPr>
          <a:xfrm>
            <a:off x="417600" y="755878"/>
            <a:ext cx="8308800" cy="3560400"/>
          </a:xfrm>
        </p:spPr>
        <p:txBody>
          <a:bodyPr>
            <a:normAutofit/>
          </a:bodyPr>
          <a:lstStyle/>
          <a:p>
            <a:pPr marL="285750" indent="-285750">
              <a:buFont typeface="Arial" panose="020B0604020202020204" pitchFamily="34" charset="0"/>
              <a:buChar char="•"/>
            </a:pPr>
            <a:r>
              <a:rPr lang="en-GB" dirty="0"/>
              <a:t>Scheduling of RRC Connection establishment MSG5 MSG 5 is neutral to whether Registration or SR is sent over NAS signalling. </a:t>
            </a:r>
          </a:p>
          <a:p>
            <a:pPr marL="516150" lvl="1" indent="-285750">
              <a:buFont typeface="Arial" panose="020B0604020202020204" pitchFamily="34" charset="0"/>
              <a:buChar char="•"/>
            </a:pPr>
            <a:r>
              <a:rPr lang="en-GB" dirty="0"/>
              <a:t>No one disagrees to include NSSAI in registration messages. </a:t>
            </a:r>
          </a:p>
          <a:p>
            <a:pPr marL="285750" indent="-285750">
              <a:buFont typeface="Arial" panose="020B0604020202020204" pitchFamily="34" charset="0"/>
              <a:buChar char="•"/>
            </a:pPr>
            <a:r>
              <a:rPr lang="en-GB" dirty="0"/>
              <a:t>Operators can tune the resources allocated to msg5 initial grant to the what they see optimal for their use cases and e.g. most frequent NSSAI size… most likely most UEs will send a standard SST value of 8 bits, some will use 2/3 S-NSSAI. almost none 8 (the maximum allowed). Operators can take their own pick and maybe in network assume optimised handling of SR with NSSAI up to 2 S-NSSAIs, for instance.</a:t>
            </a:r>
          </a:p>
          <a:p>
            <a:pPr marL="516150" lvl="1" indent="-285750">
              <a:buFont typeface="Arial" panose="020B0604020202020204" pitchFamily="34" charset="0"/>
              <a:buChar char="•"/>
            </a:pPr>
            <a:r>
              <a:rPr lang="en-GB" dirty="0"/>
              <a:t>Operators choose scheduling of msg5  according to </a:t>
            </a:r>
            <a:r>
              <a:rPr lang="en-GB" dirty="0" err="1"/>
              <a:t>tradeoff</a:t>
            </a:r>
            <a:r>
              <a:rPr lang="en-GB" dirty="0"/>
              <a:t>  between functionality they want to deliver and resources they want to allocate to msg5. If an operator wants JUST to minimize msg5 size, it is free to do so with our proposal and will instruct the UEs to operate in mode C.</a:t>
            </a:r>
          </a:p>
          <a:p>
            <a:r>
              <a:rPr lang="en-GB" dirty="0"/>
              <a:t> </a:t>
            </a:r>
          </a:p>
          <a:p>
            <a:pPr marL="285750" indent="-285750">
              <a:buFont typeface="Arial" panose="020B0604020202020204" pitchFamily="34" charset="0"/>
              <a:buChar char="•"/>
            </a:pPr>
            <a:endParaRPr lang="en-GB" dirty="0"/>
          </a:p>
        </p:txBody>
      </p:sp>
      <p:sp>
        <p:nvSpPr>
          <p:cNvPr id="5" name="Footer Placeholder 4">
            <a:extLst>
              <a:ext uri="{FF2B5EF4-FFF2-40B4-BE49-F238E27FC236}">
                <a16:creationId xmlns:a16="http://schemas.microsoft.com/office/drawing/2014/main" id="{952A2726-2E3F-4F12-8EF5-A20EBFA030B5}"/>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
        <p:nvSpPr>
          <p:cNvPr id="6" name="Rectangle 5">
            <a:extLst>
              <a:ext uri="{FF2B5EF4-FFF2-40B4-BE49-F238E27FC236}">
                <a16:creationId xmlns:a16="http://schemas.microsoft.com/office/drawing/2014/main" id="{AE244BE8-6F83-4318-B053-8752A38F0BF7}"/>
              </a:ext>
            </a:extLst>
          </p:cNvPr>
          <p:cNvSpPr/>
          <p:nvPr/>
        </p:nvSpPr>
        <p:spPr>
          <a:xfrm>
            <a:off x="417600" y="3626737"/>
            <a:ext cx="8481808" cy="855019"/>
          </a:xfrm>
          <a:prstGeom prst="rect">
            <a:avLst/>
          </a:prstGeom>
          <a:solidFill>
            <a:schemeClr val="accent1"/>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ctr"/>
            <a:r>
              <a:rPr lang="en-GB" sz="1400" dirty="0"/>
              <a:t>We cannot decide in 3GPP the only criterion for operators is minimum allocated resources for MSG 5</a:t>
            </a:r>
          </a:p>
          <a:p>
            <a:pPr algn="ctr"/>
            <a:r>
              <a:rPr lang="en-GB" sz="1400" dirty="0"/>
              <a:t>  </a:t>
            </a:r>
          </a:p>
          <a:p>
            <a:pPr algn="ctr"/>
            <a:r>
              <a:rPr lang="en-GB" dirty="0"/>
              <a:t>Hence the freedom we give to operators to choose what they want or need.</a:t>
            </a:r>
          </a:p>
          <a:p>
            <a:pPr algn="l"/>
            <a:endParaRPr lang="en-GB" sz="1200" dirty="0">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36152453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954181-DFA4-4923-984F-D8C504161A21}"/>
              </a:ext>
            </a:extLst>
          </p:cNvPr>
          <p:cNvSpPr>
            <a:spLocks noGrp="1"/>
          </p:cNvSpPr>
          <p:nvPr>
            <p:ph type="body" sz="quarter" idx="10"/>
          </p:nvPr>
        </p:nvSpPr>
        <p:spPr/>
        <p:txBody>
          <a:bodyPr/>
          <a:lstStyle/>
          <a:p>
            <a:r>
              <a:rPr lang="en-GB" dirty="0"/>
              <a:t>For info</a:t>
            </a:r>
          </a:p>
        </p:txBody>
      </p:sp>
      <p:sp>
        <p:nvSpPr>
          <p:cNvPr id="3" name="Text Placeholder 2">
            <a:extLst>
              <a:ext uri="{FF2B5EF4-FFF2-40B4-BE49-F238E27FC236}">
                <a16:creationId xmlns:a16="http://schemas.microsoft.com/office/drawing/2014/main" id="{6D4F38AB-62E8-4F82-9D2A-887D1D28271E}"/>
              </a:ext>
            </a:extLst>
          </p:cNvPr>
          <p:cNvSpPr>
            <a:spLocks noGrp="1"/>
          </p:cNvSpPr>
          <p:nvPr>
            <p:ph type="body" sz="quarter" idx="11"/>
          </p:nvPr>
        </p:nvSpPr>
        <p:spPr/>
        <p:txBody>
          <a:bodyPr/>
          <a:lstStyle/>
          <a:p>
            <a:r>
              <a:rPr lang="en-GB" dirty="0"/>
              <a:t>SR-related </a:t>
            </a:r>
            <a:r>
              <a:rPr lang="en-GB" dirty="0" err="1"/>
              <a:t>RRCSetupComplete</a:t>
            </a:r>
            <a:r>
              <a:rPr lang="en-GB" dirty="0"/>
              <a:t> message size including PDCP and MAC analysis</a:t>
            </a:r>
          </a:p>
        </p:txBody>
      </p:sp>
      <p:sp>
        <p:nvSpPr>
          <p:cNvPr id="4" name="Text Placeholder 3">
            <a:extLst>
              <a:ext uri="{FF2B5EF4-FFF2-40B4-BE49-F238E27FC236}">
                <a16:creationId xmlns:a16="http://schemas.microsoft.com/office/drawing/2014/main" id="{D13002A7-25DD-4895-BE35-9ECD7EE45EA0}"/>
              </a:ext>
            </a:extLst>
          </p:cNvPr>
          <p:cNvSpPr>
            <a:spLocks noGrp="1"/>
          </p:cNvSpPr>
          <p:nvPr>
            <p:ph type="body" sz="quarter" idx="12"/>
          </p:nvPr>
        </p:nvSpPr>
        <p:spPr/>
        <p:txBody>
          <a:bodyPr/>
          <a:lstStyle/>
          <a:p>
            <a:r>
              <a:rPr lang="en-GB" dirty="0"/>
              <a:t>The following slides show a detailed analysis of overhead impact for SR message due to UL data (most frequent SR type).</a:t>
            </a:r>
          </a:p>
        </p:txBody>
      </p:sp>
      <p:sp>
        <p:nvSpPr>
          <p:cNvPr id="5" name="Footer Placeholder 4">
            <a:extLst>
              <a:ext uri="{FF2B5EF4-FFF2-40B4-BE49-F238E27FC236}">
                <a16:creationId xmlns:a16="http://schemas.microsoft.com/office/drawing/2014/main" id="{F51C2FFA-472D-4CFA-A6BD-02F6983260CC}"/>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728393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CCF0DBB-02B1-4B63-AF09-4D8AFC5DDDDD}"/>
              </a:ext>
            </a:extLst>
          </p:cNvPr>
          <p:cNvSpPr>
            <a:spLocks noGrp="1"/>
          </p:cNvSpPr>
          <p:nvPr>
            <p:ph type="body" sz="quarter" idx="11"/>
          </p:nvPr>
        </p:nvSpPr>
        <p:spPr/>
        <p:txBody>
          <a:bodyPr/>
          <a:lstStyle/>
          <a:p>
            <a:r>
              <a:rPr lang="en-GB" dirty="0"/>
              <a:t>NAS message (TS 24.501)</a:t>
            </a:r>
          </a:p>
        </p:txBody>
      </p:sp>
      <p:sp>
        <p:nvSpPr>
          <p:cNvPr id="4" name="Text Placeholder 3">
            <a:extLst>
              <a:ext uri="{FF2B5EF4-FFF2-40B4-BE49-F238E27FC236}">
                <a16:creationId xmlns:a16="http://schemas.microsoft.com/office/drawing/2014/main" id="{911CB6EF-BB73-4443-AFCE-06B8E9FBEBC5}"/>
              </a:ext>
            </a:extLst>
          </p:cNvPr>
          <p:cNvSpPr>
            <a:spLocks noGrp="1"/>
          </p:cNvSpPr>
          <p:nvPr>
            <p:ph type="body" sz="quarter" idx="12"/>
          </p:nvPr>
        </p:nvSpPr>
        <p:spPr>
          <a:xfrm>
            <a:off x="417600" y="1297083"/>
            <a:ext cx="1886400" cy="3560400"/>
          </a:xfrm>
        </p:spPr>
        <p:txBody>
          <a:bodyPr/>
          <a:lstStyle/>
          <a:p>
            <a:r>
              <a:rPr lang="en-GB" dirty="0"/>
              <a:t>A NAS message needs to include the yellow highlighted IEs before the NAS message itself.</a:t>
            </a:r>
          </a:p>
          <a:p>
            <a:endParaRPr lang="en-GB" dirty="0"/>
          </a:p>
          <a:p>
            <a:r>
              <a:rPr lang="en-GB" dirty="0"/>
              <a:t>So we have 7 octets here</a:t>
            </a:r>
          </a:p>
        </p:txBody>
      </p:sp>
      <p:sp>
        <p:nvSpPr>
          <p:cNvPr id="5" name="Footer Placeholder 4">
            <a:extLst>
              <a:ext uri="{FF2B5EF4-FFF2-40B4-BE49-F238E27FC236}">
                <a16:creationId xmlns:a16="http://schemas.microsoft.com/office/drawing/2014/main" id="{1D5F959E-EA9D-49A9-A843-A321A6F5A26B}"/>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graphicFrame>
        <p:nvGraphicFramePr>
          <p:cNvPr id="2" name="Table 1">
            <a:extLst>
              <a:ext uri="{FF2B5EF4-FFF2-40B4-BE49-F238E27FC236}">
                <a16:creationId xmlns:a16="http://schemas.microsoft.com/office/drawing/2014/main" id="{DCF7DB2D-AA1C-417D-A8AE-2B63A0029846}"/>
              </a:ext>
            </a:extLst>
          </p:cNvPr>
          <p:cNvGraphicFramePr>
            <a:graphicFrameLocks noGrp="1"/>
          </p:cNvGraphicFramePr>
          <p:nvPr>
            <p:extLst>
              <p:ext uri="{D42A27DB-BD31-4B8C-83A1-F6EECF244321}">
                <p14:modId xmlns:p14="http://schemas.microsoft.com/office/powerpoint/2010/main" val="3660258905"/>
              </p:ext>
            </p:extLst>
          </p:nvPr>
        </p:nvGraphicFramePr>
        <p:xfrm>
          <a:off x="2939985" y="1297083"/>
          <a:ext cx="5947410" cy="1981200"/>
        </p:xfrm>
        <a:graphic>
          <a:graphicData uri="http://schemas.openxmlformats.org/drawingml/2006/table">
            <a:tbl>
              <a:tblPr firstRow="1" firstCol="1" bandRow="1">
                <a:tableStyleId>{5C22544A-7EE6-4342-B048-85BDC9FD1C3A}</a:tableStyleId>
              </a:tblPr>
              <a:tblGrid>
                <a:gridCol w="361950">
                  <a:extLst>
                    <a:ext uri="{9D8B030D-6E8A-4147-A177-3AD203B41FA5}">
                      <a16:colId xmlns:a16="http://schemas.microsoft.com/office/drawing/2014/main" val="1927012331"/>
                    </a:ext>
                  </a:extLst>
                </a:gridCol>
                <a:gridCol w="1800225">
                  <a:extLst>
                    <a:ext uri="{9D8B030D-6E8A-4147-A177-3AD203B41FA5}">
                      <a16:colId xmlns:a16="http://schemas.microsoft.com/office/drawing/2014/main" val="1905445835"/>
                    </a:ext>
                  </a:extLst>
                </a:gridCol>
                <a:gridCol w="1980565">
                  <a:extLst>
                    <a:ext uri="{9D8B030D-6E8A-4147-A177-3AD203B41FA5}">
                      <a16:colId xmlns:a16="http://schemas.microsoft.com/office/drawing/2014/main" val="2155746863"/>
                    </a:ext>
                  </a:extLst>
                </a:gridCol>
                <a:gridCol w="723900">
                  <a:extLst>
                    <a:ext uri="{9D8B030D-6E8A-4147-A177-3AD203B41FA5}">
                      <a16:colId xmlns:a16="http://schemas.microsoft.com/office/drawing/2014/main" val="3606472913"/>
                    </a:ext>
                  </a:extLst>
                </a:gridCol>
                <a:gridCol w="540385">
                  <a:extLst>
                    <a:ext uri="{9D8B030D-6E8A-4147-A177-3AD203B41FA5}">
                      <a16:colId xmlns:a16="http://schemas.microsoft.com/office/drawing/2014/main" val="882088511"/>
                    </a:ext>
                  </a:extLst>
                </a:gridCol>
                <a:gridCol w="540385">
                  <a:extLst>
                    <a:ext uri="{9D8B030D-6E8A-4147-A177-3AD203B41FA5}">
                      <a16:colId xmlns:a16="http://schemas.microsoft.com/office/drawing/2014/main" val="3947351509"/>
                    </a:ext>
                  </a:extLst>
                </a:gridCol>
              </a:tblGrid>
              <a:tr h="0">
                <a:tc>
                  <a:txBody>
                    <a:bodyPr/>
                    <a:lstStyle/>
                    <a:p>
                      <a:pPr algn="ctr">
                        <a:spcAft>
                          <a:spcPts val="0"/>
                        </a:spcAft>
                      </a:pPr>
                      <a:r>
                        <a:rPr lang="en-GB" sz="1000">
                          <a:effectLst/>
                        </a:rPr>
                        <a:t>IEI</a:t>
                      </a:r>
                      <a:endParaRPr lang="en-GB" sz="1000" b="1">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a:effectLst/>
                        </a:rPr>
                        <a:t>Information Element</a:t>
                      </a:r>
                      <a:endParaRPr lang="en-GB" sz="1000" b="1">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a:effectLst/>
                        </a:rPr>
                        <a:t>Type/Reference</a:t>
                      </a:r>
                      <a:endParaRPr lang="en-GB" sz="1000" b="1">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a:effectLst/>
                        </a:rPr>
                        <a:t>Presence</a:t>
                      </a:r>
                      <a:endParaRPr lang="en-GB" sz="1000" b="1">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a:effectLst/>
                        </a:rPr>
                        <a:t>Format</a:t>
                      </a:r>
                      <a:endParaRPr lang="en-GB" sz="1000" b="1">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a:effectLst/>
                        </a:rPr>
                        <a:t>Length</a:t>
                      </a:r>
                      <a:endParaRPr lang="en-GB" sz="1000" b="1">
                        <a:effectLst/>
                        <a:latin typeface="Arial" panose="020B0604020202020204" pitchFamily="34" charset="0"/>
                        <a:ea typeface="Times New Roman" panose="02020603050405020304" pitchFamily="18" charset="0"/>
                      </a:endParaRPr>
                    </a:p>
                  </a:txBody>
                  <a:tcPr marL="17780" marR="35560" marT="0" marB="0"/>
                </a:tc>
                <a:extLst>
                  <a:ext uri="{0D108BD9-81ED-4DB2-BD59-A6C34878D82A}">
                    <a16:rowId xmlns:a16="http://schemas.microsoft.com/office/drawing/2014/main" val="1862877996"/>
                  </a:ext>
                </a:extLst>
              </a:tr>
              <a:tr h="0">
                <a:tc>
                  <a:txBody>
                    <a:bodyPr/>
                    <a:lstStyle/>
                    <a:p>
                      <a:pPr>
                        <a:spcAft>
                          <a:spcPts val="0"/>
                        </a:spcAft>
                      </a:pPr>
                      <a:r>
                        <a:rPr lang="en-GB" sz="1000">
                          <a:effectLst/>
                          <a:highlight>
                            <a:srgbClr val="FFFF00"/>
                          </a:highlight>
                        </a:rPr>
                        <a:t> </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GB" sz="1000">
                          <a:effectLst/>
                          <a:highlight>
                            <a:srgbClr val="FFFF00"/>
                          </a:highlight>
                        </a:rPr>
                        <a:t>Extended protocol discriminator</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GB" sz="1000">
                          <a:effectLst/>
                          <a:highlight>
                            <a:srgbClr val="FFFF00"/>
                          </a:highlight>
                        </a:rPr>
                        <a:t>Extended protocol discriminator</a:t>
                      </a:r>
                      <a:endParaRPr lang="en-GB" sz="1000">
                        <a:effectLst/>
                      </a:endParaRPr>
                    </a:p>
                    <a:p>
                      <a:pPr>
                        <a:spcAft>
                          <a:spcPts val="0"/>
                        </a:spcAft>
                      </a:pPr>
                      <a:r>
                        <a:rPr lang="en-GB" sz="1000">
                          <a:effectLst/>
                          <a:highlight>
                            <a:srgbClr val="FFFF00"/>
                          </a:highlight>
                        </a:rPr>
                        <a:t>9.2</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a:effectLst/>
                          <a:highlight>
                            <a:srgbClr val="FFFF00"/>
                          </a:highlight>
                        </a:rPr>
                        <a:t>M</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a:effectLst/>
                          <a:highlight>
                            <a:srgbClr val="FFFF00"/>
                          </a:highlight>
                        </a:rPr>
                        <a:t>V</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a:effectLst/>
                          <a:highlight>
                            <a:srgbClr val="FFFF00"/>
                          </a:highlight>
                        </a:rPr>
                        <a:t>1</a:t>
                      </a:r>
                      <a:endParaRPr lang="en-GB" sz="1000">
                        <a:effectLst/>
                        <a:latin typeface="Arial" panose="020B0604020202020204" pitchFamily="34" charset="0"/>
                        <a:ea typeface="Times New Roman" panose="02020603050405020304" pitchFamily="18" charset="0"/>
                      </a:endParaRPr>
                    </a:p>
                  </a:txBody>
                  <a:tcPr marL="17780" marR="35560" marT="0" marB="0"/>
                </a:tc>
                <a:extLst>
                  <a:ext uri="{0D108BD9-81ED-4DB2-BD59-A6C34878D82A}">
                    <a16:rowId xmlns:a16="http://schemas.microsoft.com/office/drawing/2014/main" val="2260605038"/>
                  </a:ext>
                </a:extLst>
              </a:tr>
              <a:tr h="0">
                <a:tc>
                  <a:txBody>
                    <a:bodyPr/>
                    <a:lstStyle/>
                    <a:p>
                      <a:pPr>
                        <a:spcAft>
                          <a:spcPts val="0"/>
                        </a:spcAft>
                      </a:pPr>
                      <a:r>
                        <a:rPr lang="en-GB" sz="1000">
                          <a:effectLst/>
                          <a:highlight>
                            <a:srgbClr val="FFFF00"/>
                          </a:highlight>
                        </a:rPr>
                        <a:t> </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GB" sz="1000">
                          <a:effectLst/>
                          <a:highlight>
                            <a:srgbClr val="FFFF00"/>
                          </a:highlight>
                        </a:rPr>
                        <a:t>Security header type</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GB" sz="1000">
                          <a:effectLst/>
                          <a:highlight>
                            <a:srgbClr val="FFFF00"/>
                          </a:highlight>
                        </a:rPr>
                        <a:t>Security header type</a:t>
                      </a:r>
                      <a:endParaRPr lang="en-GB" sz="1000">
                        <a:effectLst/>
                      </a:endParaRPr>
                    </a:p>
                    <a:p>
                      <a:pPr>
                        <a:spcAft>
                          <a:spcPts val="0"/>
                        </a:spcAft>
                      </a:pPr>
                      <a:r>
                        <a:rPr lang="en-GB" sz="1000">
                          <a:effectLst/>
                          <a:highlight>
                            <a:srgbClr val="FFFF00"/>
                          </a:highlight>
                        </a:rPr>
                        <a:t>9.3</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a:effectLst/>
                          <a:highlight>
                            <a:srgbClr val="FFFF00"/>
                          </a:highlight>
                        </a:rPr>
                        <a:t>M</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a:effectLst/>
                          <a:highlight>
                            <a:srgbClr val="FFFF00"/>
                          </a:highlight>
                        </a:rPr>
                        <a:t>V</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a:effectLst/>
                          <a:highlight>
                            <a:srgbClr val="FFFF00"/>
                          </a:highlight>
                        </a:rPr>
                        <a:t>1/2</a:t>
                      </a:r>
                      <a:endParaRPr lang="en-GB" sz="1000">
                        <a:effectLst/>
                        <a:latin typeface="Arial" panose="020B0604020202020204" pitchFamily="34" charset="0"/>
                        <a:ea typeface="Times New Roman" panose="02020603050405020304" pitchFamily="18" charset="0"/>
                      </a:endParaRPr>
                    </a:p>
                  </a:txBody>
                  <a:tcPr marL="17780" marR="35560" marT="0" marB="0"/>
                </a:tc>
                <a:extLst>
                  <a:ext uri="{0D108BD9-81ED-4DB2-BD59-A6C34878D82A}">
                    <a16:rowId xmlns:a16="http://schemas.microsoft.com/office/drawing/2014/main" val="3780974731"/>
                  </a:ext>
                </a:extLst>
              </a:tr>
              <a:tr h="0">
                <a:tc>
                  <a:txBody>
                    <a:bodyPr/>
                    <a:lstStyle/>
                    <a:p>
                      <a:pPr>
                        <a:spcAft>
                          <a:spcPts val="0"/>
                        </a:spcAft>
                      </a:pPr>
                      <a:r>
                        <a:rPr lang="en-GB" sz="1000">
                          <a:effectLst/>
                          <a:highlight>
                            <a:srgbClr val="FFFF00"/>
                          </a:highlight>
                        </a:rPr>
                        <a:t> </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GB" sz="1000">
                          <a:effectLst/>
                          <a:highlight>
                            <a:srgbClr val="FFFF00"/>
                          </a:highlight>
                        </a:rPr>
                        <a:t>Spare half octet</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GB" sz="1000">
                          <a:effectLst/>
                          <a:highlight>
                            <a:srgbClr val="FFFF00"/>
                          </a:highlight>
                        </a:rPr>
                        <a:t>Spare half octet</a:t>
                      </a:r>
                      <a:endParaRPr lang="en-GB" sz="1000">
                        <a:effectLst/>
                      </a:endParaRPr>
                    </a:p>
                    <a:p>
                      <a:pPr>
                        <a:spcAft>
                          <a:spcPts val="0"/>
                        </a:spcAft>
                      </a:pPr>
                      <a:r>
                        <a:rPr lang="en-GB" sz="1000">
                          <a:effectLst/>
                          <a:highlight>
                            <a:srgbClr val="FFFF00"/>
                          </a:highlight>
                        </a:rPr>
                        <a:t>9.4</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a:effectLst/>
                          <a:highlight>
                            <a:srgbClr val="FFFF00"/>
                          </a:highlight>
                        </a:rPr>
                        <a:t>M</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a:effectLst/>
                          <a:highlight>
                            <a:srgbClr val="FFFF00"/>
                          </a:highlight>
                        </a:rPr>
                        <a:t>V</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a:effectLst/>
                          <a:highlight>
                            <a:srgbClr val="FFFF00"/>
                          </a:highlight>
                        </a:rPr>
                        <a:t>1/2</a:t>
                      </a:r>
                      <a:endParaRPr lang="en-GB" sz="1000">
                        <a:effectLst/>
                        <a:latin typeface="Arial" panose="020B0604020202020204" pitchFamily="34" charset="0"/>
                        <a:ea typeface="Times New Roman" panose="02020603050405020304" pitchFamily="18" charset="0"/>
                      </a:endParaRPr>
                    </a:p>
                  </a:txBody>
                  <a:tcPr marL="17780" marR="35560" marT="0" marB="0"/>
                </a:tc>
                <a:extLst>
                  <a:ext uri="{0D108BD9-81ED-4DB2-BD59-A6C34878D82A}">
                    <a16:rowId xmlns:a16="http://schemas.microsoft.com/office/drawing/2014/main" val="4081730680"/>
                  </a:ext>
                </a:extLst>
              </a:tr>
              <a:tr h="0">
                <a:tc>
                  <a:txBody>
                    <a:bodyPr/>
                    <a:lstStyle/>
                    <a:p>
                      <a:pPr>
                        <a:spcAft>
                          <a:spcPts val="0"/>
                        </a:spcAft>
                      </a:pPr>
                      <a:r>
                        <a:rPr lang="en-GB" sz="1000">
                          <a:effectLst/>
                          <a:highlight>
                            <a:srgbClr val="FFFF00"/>
                          </a:highlight>
                        </a:rPr>
                        <a:t> </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GB" sz="1000">
                          <a:effectLst/>
                          <a:highlight>
                            <a:srgbClr val="FFFF00"/>
                          </a:highlight>
                        </a:rPr>
                        <a:t>Message authentication code</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GB" sz="1000">
                          <a:effectLst/>
                          <a:highlight>
                            <a:srgbClr val="FFFF00"/>
                          </a:highlight>
                        </a:rPr>
                        <a:t>Message authentication code</a:t>
                      </a:r>
                      <a:endParaRPr lang="en-GB" sz="1000">
                        <a:effectLst/>
                      </a:endParaRPr>
                    </a:p>
                    <a:p>
                      <a:pPr>
                        <a:spcAft>
                          <a:spcPts val="0"/>
                        </a:spcAft>
                      </a:pPr>
                      <a:r>
                        <a:rPr lang="en-GB" sz="1000">
                          <a:effectLst/>
                          <a:highlight>
                            <a:srgbClr val="FFFF00"/>
                          </a:highlight>
                        </a:rPr>
                        <a:t>9.8</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a:effectLst/>
                          <a:highlight>
                            <a:srgbClr val="FFFF00"/>
                          </a:highlight>
                        </a:rPr>
                        <a:t>M</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a:effectLst/>
                          <a:highlight>
                            <a:srgbClr val="FFFF00"/>
                          </a:highlight>
                        </a:rPr>
                        <a:t>V</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a:effectLst/>
                          <a:highlight>
                            <a:srgbClr val="FFFF00"/>
                          </a:highlight>
                        </a:rPr>
                        <a:t>4</a:t>
                      </a:r>
                      <a:endParaRPr lang="en-GB" sz="1000">
                        <a:effectLst/>
                        <a:latin typeface="Arial" panose="020B0604020202020204" pitchFamily="34" charset="0"/>
                        <a:ea typeface="Times New Roman" panose="02020603050405020304" pitchFamily="18" charset="0"/>
                      </a:endParaRPr>
                    </a:p>
                  </a:txBody>
                  <a:tcPr marL="17780" marR="35560" marT="0" marB="0"/>
                </a:tc>
                <a:extLst>
                  <a:ext uri="{0D108BD9-81ED-4DB2-BD59-A6C34878D82A}">
                    <a16:rowId xmlns:a16="http://schemas.microsoft.com/office/drawing/2014/main" val="1998082276"/>
                  </a:ext>
                </a:extLst>
              </a:tr>
              <a:tr h="0">
                <a:tc>
                  <a:txBody>
                    <a:bodyPr/>
                    <a:lstStyle/>
                    <a:p>
                      <a:pPr>
                        <a:spcAft>
                          <a:spcPts val="0"/>
                        </a:spcAft>
                      </a:pPr>
                      <a:r>
                        <a:rPr lang="en-GB" sz="1000">
                          <a:effectLst/>
                          <a:highlight>
                            <a:srgbClr val="FFFF00"/>
                          </a:highlight>
                        </a:rPr>
                        <a:t> </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GB" sz="1000">
                          <a:effectLst/>
                          <a:highlight>
                            <a:srgbClr val="FFFF00"/>
                          </a:highlight>
                        </a:rPr>
                        <a:t>Sequence number</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GB" sz="1000">
                          <a:effectLst/>
                          <a:highlight>
                            <a:srgbClr val="FFFF00"/>
                          </a:highlight>
                        </a:rPr>
                        <a:t>Sequence number</a:t>
                      </a:r>
                      <a:endParaRPr lang="en-GB" sz="1000">
                        <a:effectLst/>
                      </a:endParaRPr>
                    </a:p>
                    <a:p>
                      <a:pPr>
                        <a:spcAft>
                          <a:spcPts val="0"/>
                        </a:spcAft>
                      </a:pPr>
                      <a:r>
                        <a:rPr lang="en-GB" sz="1000">
                          <a:effectLst/>
                          <a:highlight>
                            <a:srgbClr val="FFFF00"/>
                          </a:highlight>
                        </a:rPr>
                        <a:t>9.10</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a:effectLst/>
                          <a:highlight>
                            <a:srgbClr val="FFFF00"/>
                          </a:highlight>
                        </a:rPr>
                        <a:t>M</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a:effectLst/>
                          <a:highlight>
                            <a:srgbClr val="FFFF00"/>
                          </a:highlight>
                        </a:rPr>
                        <a:t>V</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a:effectLst/>
                          <a:highlight>
                            <a:srgbClr val="FFFF00"/>
                          </a:highlight>
                        </a:rPr>
                        <a:t>1</a:t>
                      </a:r>
                      <a:endParaRPr lang="en-GB" sz="1000">
                        <a:effectLst/>
                        <a:latin typeface="Arial" panose="020B0604020202020204" pitchFamily="34" charset="0"/>
                        <a:ea typeface="Times New Roman" panose="02020603050405020304" pitchFamily="18" charset="0"/>
                      </a:endParaRPr>
                    </a:p>
                  </a:txBody>
                  <a:tcPr marL="17780" marR="35560" marT="0" marB="0"/>
                </a:tc>
                <a:extLst>
                  <a:ext uri="{0D108BD9-81ED-4DB2-BD59-A6C34878D82A}">
                    <a16:rowId xmlns:a16="http://schemas.microsoft.com/office/drawing/2014/main" val="1148404466"/>
                  </a:ext>
                </a:extLst>
              </a:tr>
              <a:tr h="0">
                <a:tc>
                  <a:txBody>
                    <a:bodyPr/>
                    <a:lstStyle/>
                    <a:p>
                      <a:pPr>
                        <a:spcAft>
                          <a:spcPts val="0"/>
                        </a:spcAft>
                      </a:pPr>
                      <a:r>
                        <a:rPr lang="en-GB" sz="1000">
                          <a:effectLst/>
                        </a:rPr>
                        <a:t> </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GB" sz="1000">
                          <a:effectLst/>
                        </a:rPr>
                        <a:t>Plain 5GS NAS message</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spcAft>
                          <a:spcPts val="0"/>
                        </a:spcAft>
                      </a:pPr>
                      <a:r>
                        <a:rPr lang="en-GB" sz="1000">
                          <a:effectLst/>
                        </a:rPr>
                        <a:t>Plain 5GS NAS message</a:t>
                      </a:r>
                    </a:p>
                    <a:p>
                      <a:pPr>
                        <a:spcAft>
                          <a:spcPts val="0"/>
                        </a:spcAft>
                      </a:pPr>
                      <a:r>
                        <a:rPr lang="en-GB" sz="1000">
                          <a:effectLst/>
                        </a:rPr>
                        <a:t>9.9</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a:effectLst/>
                        </a:rPr>
                        <a:t>M</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a:effectLst/>
                        </a:rPr>
                        <a:t>V</a:t>
                      </a:r>
                      <a:endParaRPr lang="en-GB" sz="1000">
                        <a:effectLst/>
                        <a:latin typeface="Arial" panose="020B0604020202020204" pitchFamily="34" charset="0"/>
                        <a:ea typeface="Times New Roman" panose="02020603050405020304" pitchFamily="18" charset="0"/>
                      </a:endParaRPr>
                    </a:p>
                  </a:txBody>
                  <a:tcPr marL="17780" marR="35560" marT="0" marB="0"/>
                </a:tc>
                <a:tc>
                  <a:txBody>
                    <a:bodyPr/>
                    <a:lstStyle/>
                    <a:p>
                      <a:pPr algn="ctr">
                        <a:spcAft>
                          <a:spcPts val="0"/>
                        </a:spcAft>
                      </a:pPr>
                      <a:r>
                        <a:rPr lang="en-GB" sz="1000" dirty="0">
                          <a:effectLst/>
                        </a:rPr>
                        <a:t>3-n</a:t>
                      </a:r>
                      <a:endParaRPr lang="en-GB" sz="1000" dirty="0">
                        <a:effectLst/>
                        <a:latin typeface="Arial" panose="020B0604020202020204" pitchFamily="34" charset="0"/>
                        <a:ea typeface="Times New Roman" panose="02020603050405020304" pitchFamily="18" charset="0"/>
                      </a:endParaRPr>
                    </a:p>
                  </a:txBody>
                  <a:tcPr marL="17780" marR="35560" marT="0" marB="0"/>
                </a:tc>
                <a:extLst>
                  <a:ext uri="{0D108BD9-81ED-4DB2-BD59-A6C34878D82A}">
                    <a16:rowId xmlns:a16="http://schemas.microsoft.com/office/drawing/2014/main" val="457267872"/>
                  </a:ext>
                </a:extLst>
              </a:tr>
            </a:tbl>
          </a:graphicData>
        </a:graphic>
      </p:graphicFrame>
      <p:sp>
        <p:nvSpPr>
          <p:cNvPr id="8" name="Rectangle 1">
            <a:extLst>
              <a:ext uri="{FF2B5EF4-FFF2-40B4-BE49-F238E27FC236}">
                <a16:creationId xmlns:a16="http://schemas.microsoft.com/office/drawing/2014/main" id="{BB12702A-1799-4283-95EF-10E385A7A3B8}"/>
              </a:ext>
            </a:extLst>
          </p:cNvPr>
          <p:cNvSpPr>
            <a:spLocks noChangeArrowheads="1"/>
          </p:cNvSpPr>
          <p:nvPr/>
        </p:nvSpPr>
        <p:spPr bwMode="auto">
          <a:xfrm>
            <a:off x="2940303" y="1297877"/>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3807274683"/>
      </p:ext>
    </p:extLst>
  </p:cSld>
  <p:clrMapOvr>
    <a:masterClrMapping/>
  </p:clrMapOvr>
</p:sld>
</file>

<file path=ppt/theme/theme1.xml><?xml version="1.0" encoding="utf-8"?>
<a:theme xmlns:a="http://schemas.openxmlformats.org/drawingml/2006/main" name="1_c 2018 Nokia">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Nokia Pure PowerPoint.potx" id="{900A7D32-2456-461C-822E-8CF7BDA5E930}" vid="{8DCBB23F-4047-47FB-9A6E-B404176201C2}"/>
    </a:ext>
  </a:extLst>
</a:theme>
</file>

<file path=ppt/theme/theme2.xml><?xml version="1.0" encoding="utf-8"?>
<a:theme xmlns:a="http://schemas.openxmlformats.org/drawingml/2006/main" name="3_Blu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kia Pure PowerPoint.potx" id="{900A7D32-2456-461C-822E-8CF7BDA5E930}" vid="{71557DAB-B924-4A1F-B433-499BA264D20A}"/>
    </a:ext>
  </a:extLst>
</a:theme>
</file>

<file path=ppt/theme/theme3.xml><?xml version="1.0" encoding="utf-8"?>
<a:theme xmlns:a="http://schemas.openxmlformats.org/drawingml/2006/main" name="4_Blue End Slid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kia Pure PowerPoint.potx" id="{900A7D32-2456-461C-822E-8CF7BDA5E930}" vid="{416D58A7-784C-4A17-879F-57337D6D5A44}"/>
    </a:ext>
  </a:extLst>
</a:theme>
</file>

<file path=ppt/theme/theme4.xml><?xml version="1.0" encoding="utf-8"?>
<a:theme xmlns:a="http://schemas.openxmlformats.org/drawingml/2006/main" name="5_White End Slid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kia Pure PowerPoint.potx" id="{900A7D32-2456-461C-822E-8CF7BDA5E930}" vid="{391E7E0B-8F1E-433D-B954-B7B320E1ABB0}"/>
    </a:ext>
  </a:extLst>
</a:theme>
</file>

<file path=ppt/theme/theme5.xml><?xml version="1.0" encoding="utf-8"?>
<a:theme xmlns:a="http://schemas.openxmlformats.org/drawingml/2006/main" name="6_Gray">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kia Pure PowerPoint.potx" id="{900A7D32-2456-461C-822E-8CF7BDA5E930}" vid="{A111A971-121D-4A56-9315-CB1A61A99E6C}"/>
    </a:ext>
  </a:extLst>
</a:theme>
</file>

<file path=ppt/theme/theme6.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_Pure_PPT_Corp_V3" id="{EBFA465A-F99A-440C-9EAF-9E2AFF539F79}" vid="{74E9AEE0-7FE0-4E86-A209-704C6EA35B36}"/>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Owner xmlns="71c5aaf6-e6ce-465b-b873-5148d2a4c105">Spen Spencer</Owner>
    <DocumentType xmlns="71c5aaf6-e6ce-465b-b873-5148d2a4c105">Description</DocumentType>
    <NokiaConfidentiality xmlns="71c5aaf6-e6ce-465b-b873-5148d2a4c105">Nokia Internal Use</NokiaConfidentiality>
    <_dlc_DocId xmlns="71c5aaf6-e6ce-465b-b873-5148d2a4c105">QBI5PMBIL2NS-1242730160-2063</_dlc_DocId>
    <_dlc_DocIdUrl xmlns="71c5aaf6-e6ce-465b-b873-5148d2a4c105">
      <Url>https://nokia.sharepoint.com/sites/brandstore/_layouts/15/DocIdRedir.aspx?ID=QBI5PMBIL2NS-1242730160-2063</Url>
      <Description>QBI5PMBIL2NS-1242730160-2063</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Nokia Document" ma:contentTypeID="0x010100CE50E52E7543470BBDD3827FE50C59CB00F28B616FD8C77D40956A924538277F24" ma:contentTypeVersion="20" ma:contentTypeDescription="Create Nokia Word Document" ma:contentTypeScope="" ma:versionID="8a8bb39903eab51627de84a4b55bcd5b">
  <xsd:schema xmlns:xsd="http://www.w3.org/2001/XMLSchema" xmlns:xs="http://www.w3.org/2001/XMLSchema" xmlns:p="http://schemas.microsoft.com/office/2006/metadata/properties" xmlns:ns2="71c5aaf6-e6ce-465b-b873-5148d2a4c105" targetNamespace="http://schemas.microsoft.com/office/2006/metadata/properties" ma:root="true" ma:fieldsID="ee505b34e59658c61b786e7520ef1dfe" ns2:_="">
    <xsd:import namespace="71c5aaf6-e6ce-465b-b873-5148d2a4c105"/>
    <xsd:element name="properties">
      <xsd:complexType>
        <xsd:sequence>
          <xsd:element name="documentManagement">
            <xsd:complexType>
              <xsd:all>
                <xsd:element ref="ns2:DocumentType" minOccurs="0"/>
                <xsd:element ref="ns2:NokiaConfidentiality" minOccurs="0"/>
                <xsd:element ref="ns2:Owner" minOccurs="0"/>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DocumentType" ma:index="8" nillable="true" ma:displayName="Document Type" ma:default="Description" ma:description="Document type specifies the content of the document" ma:format="Dropdown" ma:internalName="DocumentType" ma:readOnly="false">
      <xsd:simpleType>
        <xsd:restriction base="dms:Choice">
          <xsd:enumeration value="Policy"/>
          <xsd:enumeration value="Strategy"/>
          <xsd:enumeration value="Objectives / Targets"/>
          <xsd:enumeration value="Plan / Schedule"/>
          <xsd:enumeration value="Governance"/>
          <xsd:enumeration value="Organization"/>
          <xsd:enumeration value="Review Material"/>
          <xsd:enumeration value="Communication"/>
          <xsd:enumeration value="Minutes"/>
          <xsd:enumeration value="Training"/>
          <xsd:enumeration value="Standard Operating Procedure"/>
          <xsd:enumeration value="Process / Procedure / Standard"/>
          <xsd:enumeration value="Guideline / Manual / Instruction"/>
          <xsd:enumeration value="Description"/>
          <xsd:enumeration value="Form / Template"/>
          <xsd:enumeration value="Checklist"/>
          <xsd:enumeration value="Bid / Offer"/>
          <xsd:enumeration value="Contract / Order"/>
          <xsd:enumeration value="List"/>
          <xsd:enumeration value="Roadmap"/>
          <xsd:enumeration value="Requirement / Specification"/>
          <xsd:enumeration value="Design"/>
          <xsd:enumeration value="Concept / Proposal"/>
          <xsd:enumeration value="Measurement / KPI"/>
          <xsd:enumeration value="Report"/>
          <xsd:enumeration value="Best Practice / Lessons Learnt"/>
          <xsd:enumeration value="Analysis / Assessment"/>
          <xsd:enumeration value="Survey"/>
        </xsd:restriction>
      </xsd:simpleType>
    </xsd:element>
    <xsd:element name="NokiaConfidentiality" ma:index="9" nillable="true" ma:displayName="Nokia Confidentiality" ma:default="Nokia Internal Use" ma:format="Dropdown" ma:internalName="NokiaConfidentiality" ma:readOnly="false">
      <xsd:simpleType>
        <xsd:restriction base="dms:Choice">
          <xsd:enumeration value="Nokia Internal Use"/>
          <xsd:enumeration value="Confidential"/>
          <xsd:enumeration value="Secret"/>
          <xsd:enumeration value="Public"/>
        </xsd:restriction>
      </xsd:simpleType>
    </xsd:element>
    <xsd:element name="Owner" ma:index="10" nillable="true" ma:displayName="Owner" ma:description="Owner identifies the person or group who owns the document (default value is the same as the Creator of the document)" ma:internalName="Owner">
      <xsd:simpleType>
        <xsd:restriction base="dms:Text"/>
      </xsd:simpleType>
    </xsd:element>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E8A448-65DE-44E8-AD84-1DC2579AB372}">
  <ds:schemaRefs>
    <ds:schemaRef ds:uri="http://schemas.microsoft.com/office/2006/metadata/properties"/>
    <ds:schemaRef ds:uri="http://schemas.microsoft.com/office/infopath/2007/PartnerControls"/>
    <ds:schemaRef ds:uri="71c5aaf6-e6ce-465b-b873-5148d2a4c105"/>
  </ds:schemaRefs>
</ds:datastoreItem>
</file>

<file path=customXml/itemProps2.xml><?xml version="1.0" encoding="utf-8"?>
<ds:datastoreItem xmlns:ds="http://schemas.openxmlformats.org/officeDocument/2006/customXml" ds:itemID="{1689926E-7E8E-43B1-A463-B8F738E263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380CF39-7FE4-4523-8130-906964D78BFD}">
  <ds:schemaRefs>
    <ds:schemaRef ds:uri="http://schemas.microsoft.com/sharepoint/events"/>
  </ds:schemaRefs>
</ds:datastoreItem>
</file>

<file path=customXml/itemProps4.xml><?xml version="1.0" encoding="utf-8"?>
<ds:datastoreItem xmlns:ds="http://schemas.openxmlformats.org/officeDocument/2006/customXml" ds:itemID="{6BE17682-4855-48A2-90A4-033C82C08E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Nokia Pure PowerPoint</Template>
  <TotalTime>5022</TotalTime>
  <Words>1838</Words>
  <Application>Microsoft Office PowerPoint</Application>
  <PresentationFormat>On-screen Show (16:9)</PresentationFormat>
  <Paragraphs>273</Paragraphs>
  <Slides>18</Slides>
  <Notes>7</Notes>
  <HiddenSlides>0</HiddenSlides>
  <MMClips>0</MMClips>
  <ScaleCrop>false</ScaleCrop>
  <HeadingPairs>
    <vt:vector size="8" baseType="variant">
      <vt:variant>
        <vt:lpstr>Fonts Used</vt:lpstr>
      </vt:variant>
      <vt:variant>
        <vt:i4>9</vt:i4>
      </vt:variant>
      <vt:variant>
        <vt:lpstr>Theme</vt:lpstr>
      </vt:variant>
      <vt:variant>
        <vt:i4>6</vt:i4>
      </vt:variant>
      <vt:variant>
        <vt:lpstr>Embedded OLE Servers</vt:lpstr>
      </vt:variant>
      <vt:variant>
        <vt:i4>1</vt:i4>
      </vt:variant>
      <vt:variant>
        <vt:lpstr>Slide Titles</vt:lpstr>
      </vt:variant>
      <vt:variant>
        <vt:i4>18</vt:i4>
      </vt:variant>
    </vt:vector>
  </HeadingPairs>
  <TitlesOfParts>
    <vt:vector size="34" baseType="lpstr">
      <vt:lpstr>Arial</vt:lpstr>
      <vt:lpstr>Calibri</vt:lpstr>
      <vt:lpstr>Calibri Light</vt:lpstr>
      <vt:lpstr>Nokia Pure Headline Light</vt:lpstr>
      <vt:lpstr>Nokia Pure Headline Ultra Light</vt:lpstr>
      <vt:lpstr>Nokia Pure Text</vt:lpstr>
      <vt:lpstr>Nokia Pure Text Light</vt:lpstr>
      <vt:lpstr>Times New Roman</vt:lpstr>
      <vt:lpstr>Verdana</vt:lpstr>
      <vt:lpstr>1_c 2018 Nokia</vt:lpstr>
      <vt:lpstr>3_Blue</vt:lpstr>
      <vt:lpstr>4_Blue End Slide</vt:lpstr>
      <vt:lpstr>5_White End Slide</vt:lpstr>
      <vt:lpstr>6_Gray</vt:lpstr>
      <vt:lpstr>Nokia White Master with headline</vt:lpstr>
      <vt:lpstr>Picture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Milinski, Alexander (Nokia - DE/Munich)</dc:creator>
  <cp:lastModifiedBy>NOKIA revision1</cp:lastModifiedBy>
  <cp:revision>58</cp:revision>
  <dcterms:created xsi:type="dcterms:W3CDTF">2018-05-23T09:49:09Z</dcterms:created>
  <dcterms:modified xsi:type="dcterms:W3CDTF">2018-10-09T08:30:47Z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0x010100CE50E52E7543470BBDD3827FE50C59CB00F28B616FD8C77D40956A924538277F24</vt:lpwstr>
  </property>
  <property fmtid="{D5CDD505-2E9C-101B-9397-08002B2CF9AE}" pid="3" name="_dlc_DocIdItemGuid">
    <vt:lpwstr>ea134091-6caa-4ee1-9901-fdd6cf1a17b2</vt:lpwstr>
  </property>
  <property fmtid="{D5CDD505-2E9C-101B-9397-08002B2CF9AE}" pid="4" name="MSIP_Label_b1aa2129-79ec-42c0-bfac-e5b7a0374572_Enabled">
    <vt:lpwstr>True</vt:lpwstr>
  </property>
  <property fmtid="{D5CDD505-2E9C-101B-9397-08002B2CF9AE}" pid="5" name="MSIP_Label_b1aa2129-79ec-42c0-bfac-e5b7a0374572_SiteId">
    <vt:lpwstr>5d471751-9675-428d-917b-70f44f9630b0</vt:lpwstr>
  </property>
  <property fmtid="{D5CDD505-2E9C-101B-9397-08002B2CF9AE}" pid="6" name="MSIP_Label_b1aa2129-79ec-42c0-bfac-e5b7a0374572_Owner">
    <vt:lpwstr>alessio.casati@nokia.com</vt:lpwstr>
  </property>
  <property fmtid="{D5CDD505-2E9C-101B-9397-08002B2CF9AE}" pid="7" name="MSIP_Label_b1aa2129-79ec-42c0-bfac-e5b7a0374572_SetDate">
    <vt:lpwstr>2018-10-04T15:08:46.0426180Z</vt:lpwstr>
  </property>
  <property fmtid="{D5CDD505-2E9C-101B-9397-08002B2CF9AE}" pid="8" name="MSIP_Label_b1aa2129-79ec-42c0-bfac-e5b7a0374572_Name">
    <vt:lpwstr>Public</vt:lpwstr>
  </property>
  <property fmtid="{D5CDD505-2E9C-101B-9397-08002B2CF9AE}" pid="9" name="MSIP_Label_b1aa2129-79ec-42c0-bfac-e5b7a0374572_Application">
    <vt:lpwstr>Microsoft Azure Information Protection</vt:lpwstr>
  </property>
  <property fmtid="{D5CDD505-2E9C-101B-9397-08002B2CF9AE}" pid="10" name="MSIP_Label_b1aa2129-79ec-42c0-bfac-e5b7a0374572_Extended_MSFT_Method">
    <vt:lpwstr>Manual</vt:lpwstr>
  </property>
  <property fmtid="{D5CDD505-2E9C-101B-9397-08002B2CF9AE}" pid="11" name="Sensitivity">
    <vt:lpwstr>Public</vt:lpwstr>
  </property>
</Properties>
</file>